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60.xml" ContentType="application/vnd.openxmlformats-officedocument.customXmlPropertie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58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customXml/itemProps61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customXml/itemProps59.xml" ContentType="application/vnd.openxmlformats-officedocument.customXmlPropertie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customXml/itemProps62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customXml/itemProps63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customXml/itemProps53.xml" ContentType="application/vnd.openxmlformats-officedocument.customXmlProperties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customXml/itemProps3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4"/>
  </p:sldMasterIdLst>
  <p:notesMasterIdLst>
    <p:notesMasterId r:id="rId128"/>
  </p:notesMasterIdLst>
  <p:sldIdLst>
    <p:sldId id="256" r:id="rId65"/>
    <p:sldId id="259" r:id="rId66"/>
    <p:sldId id="260" r:id="rId67"/>
    <p:sldId id="261" r:id="rId68"/>
    <p:sldId id="262" r:id="rId69"/>
    <p:sldId id="263" r:id="rId70"/>
    <p:sldId id="264" r:id="rId71"/>
    <p:sldId id="265" r:id="rId72"/>
    <p:sldId id="266" r:id="rId73"/>
    <p:sldId id="267" r:id="rId74"/>
    <p:sldId id="268" r:id="rId75"/>
    <p:sldId id="269" r:id="rId76"/>
    <p:sldId id="270" r:id="rId77"/>
    <p:sldId id="271" r:id="rId78"/>
    <p:sldId id="272" r:id="rId79"/>
    <p:sldId id="274" r:id="rId80"/>
    <p:sldId id="275" r:id="rId81"/>
    <p:sldId id="276" r:id="rId82"/>
    <p:sldId id="277" r:id="rId83"/>
    <p:sldId id="278" r:id="rId84"/>
    <p:sldId id="279" r:id="rId85"/>
    <p:sldId id="280" r:id="rId86"/>
    <p:sldId id="281" r:id="rId87"/>
    <p:sldId id="282" r:id="rId88"/>
    <p:sldId id="283" r:id="rId89"/>
    <p:sldId id="284" r:id="rId90"/>
    <p:sldId id="285" r:id="rId91"/>
    <p:sldId id="286" r:id="rId92"/>
    <p:sldId id="287" r:id="rId93"/>
    <p:sldId id="288" r:id="rId94"/>
    <p:sldId id="289" r:id="rId95"/>
    <p:sldId id="290" r:id="rId96"/>
    <p:sldId id="291" r:id="rId97"/>
    <p:sldId id="292" r:id="rId98"/>
    <p:sldId id="293" r:id="rId99"/>
    <p:sldId id="321" r:id="rId100"/>
    <p:sldId id="294" r:id="rId101"/>
    <p:sldId id="295" r:id="rId102"/>
    <p:sldId id="296" r:id="rId103"/>
    <p:sldId id="297" r:id="rId104"/>
    <p:sldId id="298" r:id="rId105"/>
    <p:sldId id="299" r:id="rId106"/>
    <p:sldId id="300" r:id="rId107"/>
    <p:sldId id="301" r:id="rId108"/>
    <p:sldId id="302" r:id="rId109"/>
    <p:sldId id="303" r:id="rId110"/>
    <p:sldId id="304" r:id="rId111"/>
    <p:sldId id="305" r:id="rId112"/>
    <p:sldId id="306" r:id="rId113"/>
    <p:sldId id="307" r:id="rId114"/>
    <p:sldId id="308" r:id="rId115"/>
    <p:sldId id="309" r:id="rId116"/>
    <p:sldId id="310" r:id="rId117"/>
    <p:sldId id="311" r:id="rId118"/>
    <p:sldId id="312" r:id="rId119"/>
    <p:sldId id="313" r:id="rId120"/>
    <p:sldId id="314" r:id="rId121"/>
    <p:sldId id="315" r:id="rId122"/>
    <p:sldId id="316" r:id="rId123"/>
    <p:sldId id="317" r:id="rId124"/>
    <p:sldId id="318" r:id="rId125"/>
    <p:sldId id="319" r:id="rId126"/>
    <p:sldId id="320" r:id="rId127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142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4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112" Type="http://schemas.openxmlformats.org/officeDocument/2006/relationships/slide" Target="slides/slide48.xml"/><Relationship Id="rId16" Type="http://schemas.openxmlformats.org/officeDocument/2006/relationships/customXml" Target="../customXml/item16.xml"/><Relationship Id="rId107" Type="http://schemas.openxmlformats.org/officeDocument/2006/relationships/slide" Target="slides/slide4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102" Type="http://schemas.openxmlformats.org/officeDocument/2006/relationships/slide" Target="slides/slide38.xml"/><Relationship Id="rId123" Type="http://schemas.openxmlformats.org/officeDocument/2006/relationships/slide" Target="slides/slide59.xml"/><Relationship Id="rId128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90" Type="http://schemas.openxmlformats.org/officeDocument/2006/relationships/slide" Target="slides/slide26.xml"/><Relationship Id="rId95" Type="http://schemas.openxmlformats.org/officeDocument/2006/relationships/slide" Target="slides/slide3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Master" Target="slideMasters/slideMaster1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100" Type="http://schemas.openxmlformats.org/officeDocument/2006/relationships/slide" Target="slides/slide36.xml"/><Relationship Id="rId105" Type="http://schemas.openxmlformats.org/officeDocument/2006/relationships/slide" Target="slides/slide41.xml"/><Relationship Id="rId113" Type="http://schemas.openxmlformats.org/officeDocument/2006/relationships/slide" Target="slides/slide49.xml"/><Relationship Id="rId118" Type="http://schemas.openxmlformats.org/officeDocument/2006/relationships/slide" Target="slides/slide54.xml"/><Relationship Id="rId126" Type="http://schemas.openxmlformats.org/officeDocument/2006/relationships/slide" Target="slides/slide6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slide" Target="slides/slide29.xml"/><Relationship Id="rId98" Type="http://schemas.openxmlformats.org/officeDocument/2006/relationships/slide" Target="slides/slide34.xml"/><Relationship Id="rId121" Type="http://schemas.openxmlformats.org/officeDocument/2006/relationships/slide" Target="slides/slide5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3.xml"/><Relationship Id="rId103" Type="http://schemas.openxmlformats.org/officeDocument/2006/relationships/slide" Target="slides/slide39.xml"/><Relationship Id="rId108" Type="http://schemas.openxmlformats.org/officeDocument/2006/relationships/slide" Target="slides/slide44.xml"/><Relationship Id="rId116" Type="http://schemas.openxmlformats.org/officeDocument/2006/relationships/slide" Target="slides/slide52.xml"/><Relationship Id="rId124" Type="http://schemas.openxmlformats.org/officeDocument/2006/relationships/slide" Target="slides/slide60.xml"/><Relationship Id="rId129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slide" Target="slides/slide27.xml"/><Relationship Id="rId96" Type="http://schemas.openxmlformats.org/officeDocument/2006/relationships/slide" Target="slides/slide32.xml"/><Relationship Id="rId111" Type="http://schemas.openxmlformats.org/officeDocument/2006/relationships/slide" Target="slides/slide47.xml"/><Relationship Id="rId13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42.xml"/><Relationship Id="rId114" Type="http://schemas.openxmlformats.org/officeDocument/2006/relationships/slide" Target="slides/slide50.xml"/><Relationship Id="rId119" Type="http://schemas.openxmlformats.org/officeDocument/2006/relationships/slide" Target="slides/slide55.xml"/><Relationship Id="rId127" Type="http://schemas.openxmlformats.org/officeDocument/2006/relationships/slide" Target="slides/slide6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slide" Target="slides/slide30.xml"/><Relationship Id="rId99" Type="http://schemas.openxmlformats.org/officeDocument/2006/relationships/slide" Target="slides/slide35.xml"/><Relationship Id="rId101" Type="http://schemas.openxmlformats.org/officeDocument/2006/relationships/slide" Target="slides/slide37.xml"/><Relationship Id="rId122" Type="http://schemas.openxmlformats.org/officeDocument/2006/relationships/slide" Target="slides/slide58.xml"/><Relationship Id="rId13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2.xml"/><Relationship Id="rId97" Type="http://schemas.openxmlformats.org/officeDocument/2006/relationships/slide" Target="slides/slide33.xml"/><Relationship Id="rId104" Type="http://schemas.openxmlformats.org/officeDocument/2006/relationships/slide" Target="slides/slide40.xml"/><Relationship Id="rId120" Type="http://schemas.openxmlformats.org/officeDocument/2006/relationships/slide" Target="slides/slide56.xml"/><Relationship Id="rId125" Type="http://schemas.openxmlformats.org/officeDocument/2006/relationships/slide" Target="slides/slide61.xml"/><Relationship Id="rId7" Type="http://schemas.openxmlformats.org/officeDocument/2006/relationships/customXml" Target="../customXml/item7.xml"/><Relationship Id="rId71" Type="http://schemas.openxmlformats.org/officeDocument/2006/relationships/slide" Target="slides/slide7.xml"/><Relationship Id="rId92" Type="http://schemas.openxmlformats.org/officeDocument/2006/relationships/slide" Target="slides/slide2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2.xml"/><Relationship Id="rId87" Type="http://schemas.openxmlformats.org/officeDocument/2006/relationships/slide" Target="slides/slide23.xml"/><Relationship Id="rId110" Type="http://schemas.openxmlformats.org/officeDocument/2006/relationships/slide" Target="slides/slide46.xml"/><Relationship Id="rId115" Type="http://schemas.openxmlformats.org/officeDocument/2006/relationships/slide" Target="slides/slide51.xml"/><Relationship Id="rId131" Type="http://schemas.openxmlformats.org/officeDocument/2006/relationships/theme" Target="theme/theme1.xml"/><Relationship Id="rId61" Type="http://schemas.openxmlformats.org/officeDocument/2006/relationships/customXml" Target="../customXml/item61.xml"/><Relationship Id="rId82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69FB26-FCF9-4974-8A1F-3FEA2E646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9571"/>
            <a:ext cx="9180512" cy="6892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UNIT 3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  <a:cs typeface="+mj-cs"/>
              </a:rPr>
              <a:t>　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FOOD AND CULTURE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859CB482-DD31-4309-AEFA-FB75508F1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-44919" y="0"/>
            <a:ext cx="9225431" cy="7559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6" Type="http://schemas.openxmlformats.org/officeDocument/2006/relationships/image" Target="../media/image5.tiff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6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4.xml"/><Relationship Id="rId5" Type="http://schemas.openxmlformats.org/officeDocument/2006/relationships/image" Target="../media/image10.tif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11.tif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9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8.xml"/><Relationship Id="rId6" Type="http://schemas.openxmlformats.org/officeDocument/2006/relationships/image" Target="../media/image12.tif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5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14.tiff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6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9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15.tif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2.xml"/><Relationship Id="rId6" Type="http://schemas.openxmlformats.org/officeDocument/2006/relationships/image" Target="../media/image16.tif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5.tiff"/><Relationship Id="rId5" Type="http://schemas.openxmlformats.org/officeDocument/2006/relationships/image" Target="../media/image17.tiff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1.xml"/><Relationship Id="rId6" Type="http://schemas.openxmlformats.org/officeDocument/2006/relationships/image" Target="../media/image9.tiff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10.tiff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0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9.xml"/><Relationship Id="rId5" Type="http://schemas.openxmlformats.org/officeDocument/2006/relationships/image" Target="../media/image11.tif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6.xml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7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9.tiff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3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916988" y="5580509"/>
            <a:ext cx="611139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lang="zh-CN" altLang="en-US" sz="96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选择性必修第二册</a:t>
            </a:r>
            <a:r>
              <a:rPr kumimoji="0" lang="en-US" altLang="zh-CN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不管;不顾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换句话说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以做某事而结束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此外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思路正确;做法对路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17.hand in hand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18.earn one's living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19.switch off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20.as to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21.make up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        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22.cut down on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                         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23.cut out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               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0134" y="145634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 of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12757" y="188203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other words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18740" y="230580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 up doing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35999" y="270415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addition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63223" y="3173936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right track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64830" y="359338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密切关联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手拉手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09990" y="40044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谋生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13441" y="44238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关上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2907" y="486444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关于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83575" y="530067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组成；弥补；化妆；编造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99603" y="573690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削减，缩小（尺寸、数量或数目）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746604" y="613525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停止做（或使用、食用）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24.quantities of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25.as with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74546" y="145419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大量的；许多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41457" y="18528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正如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2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1.人如其食。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are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2.另一方面,它确实告诉了我们很多关于美国人的事情。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 the other hand, it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us a lot about Americans.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3.后来,通过来中国我有机会体验真正的中国食物。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Later, I had a chance to experience authentic Chinese food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4.又累又饿,而且一个汉字也不认识,我们不知道如何点餐,于是厨师就开始在我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们桌上摆满食物,那是我们吃过的最可口的饭菜。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,and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word of Chinese, we had no idea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how to order, so the chef just began filling our table with the best food we had ever eaten.</a:t>
            </a:r>
            <a:endParaRPr lang="zh-CN" altLang="en-US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1599831" y="22847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you eat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66016" y="3157158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tell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64200" y="398766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coming to China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53838" y="5271184"/>
            <a:ext cx="67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Tired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89489" y="527118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hungry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17691" y="5250343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knowing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45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5.然而,越来越多的证据表明,不良健康的真正推手并非如此多的高脂肪食物,而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实际上是糖。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However,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real driver of poor health is not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 much fatty food,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sugar.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6.最后,健康饮食的基本要诀是慢慢吃。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Finally, a fundamental key to healthy eating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7.决定想要如何生活,以及如何作出正确的饮食抉择,这取决于你。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how you want to live, and to make the right decisions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about your diet.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14713" y="2267925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increasing evidence 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07988" y="269576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it is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77077" y="355983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eat slowly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64012" y="438627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up to you to decide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14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1.For example, America's most popular Chinese dish is General Tso's chicken, which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consists of fried chicken covered in a sweet sauce, flavoured with hot red peppers.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分析:which引导的是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从句,修饰General Tso's chicken。两个过去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分词短语covered in a sweet sauce和flavoured with hot red peppers作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修饰fried chicken。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句意:例如,在美国最受欢迎的中国菜是左公鸡,这道菜是由裹着甜酱、配以辛辣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的红辣椒调味的炸鸡构成的。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2.It has become a favourite traditional dish of the people in North China, where mak-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dumplings has always been a family affair with everyone—from the youngest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oldest—joining in to help.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分析:句中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引导非限制性定语从句,修饰先行词North China;从句的主</a:t>
            </a:r>
          </a:p>
        </p:txBody>
      </p:sp>
      <p:sp>
        <p:nvSpPr>
          <p:cNvPr id="3" name="矩形 2"/>
          <p:cNvSpPr/>
          <p:nvPr/>
        </p:nvSpPr>
        <p:spPr>
          <a:xfrm>
            <a:off x="2724977" y="271254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非限制性定语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24669" y="31133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后置定语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36169" y="609330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73789"/>
            <a:ext cx="8316000" cy="5559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短语making dumplings;with everyone...to help是“with+宾语+宾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语补足语”的复合结构,作定语修饰affair,此结构中from the youngest to the oldest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是everyone的同位语,现在分词短语joining in to help作宾语补足语,与宾语之间为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主动关系。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句意:它已经成为华北人民最喜爱的一种传统食物,在华北地区,包饺子一直是一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件家庭大事,从最年幼的到最年长的,每个人都加入进来帮忙。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3.The American Heart Association recommends that we limit ourselves to less than 1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00—150 calories a day from sugar, which is less than what is usually contained in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can of sweet drink or in a single candy bar.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分析:句中that引导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从句,关系代词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引导非限制性定语从句,what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从句作than的宾语。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句意:美国心脏协会建议我们每天从糖中摄取的热量应限制在100—150卡路里以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下,这要少于一罐甜饮料或一根糖果棒通常所含的热量。</a:t>
            </a:r>
            <a:endParaRPr lang="zh-CN" altLang="en-US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1381566" y="10628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动名词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329" y="48925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宾语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26449" y="487980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04561" y="52908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宾语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过去完成时及其被动语态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1.Prior to coming to China, my only experience with Chinese cooking was in Ameri-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ca, with Chinese food that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(change) to suit American tastes.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2.When my family and I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just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(arrive) in China, we went looking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 a good place to eat in Beijing.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3.A Sichuan restaurant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(recommend) to us by a friend, and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finally, we found it.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4.The chef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(set) up a farm-to-table restaurant before his new cookbook was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published.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308305" y="271254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been changed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67057" y="312360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48996" y="314038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arrived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26671" y="397089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been recommended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48624" y="4843345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set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consist of由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组成(或构成)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 example, America's most popular Chinese dish is General Tso's chicken, which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consists of fried chicken covered in a sweet sauce, flavoured with hot red peppers.(教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材P26)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例如,在美国最受欢迎的中国菜是左公鸡,这道菜是由裹着甜酱、配以辛辣的红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辣椒调味的炸鸡构成的。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Global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Times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2020年10月)He also stressed that the investors of Chinese companies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consisted of many global investors, particularly US investors.他还强调,中国企业的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投资者包括许多全球投资者,尤其是美国投资者。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096767"/>
            <a:ext cx="180975" cy="200024"/>
          </a:xfrm>
          <a:prstGeom prst="rect">
            <a:avLst/>
          </a:prstGeom>
        </p:spPr>
      </p:pic>
      <p:pic>
        <p:nvPicPr>
          <p:cNvPr id="4" name="Picture 2" descr="C:\Users\dell\Desktop\498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380" y="956036"/>
            <a:ext cx="1944146" cy="4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4255" y="148738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pic>
        <p:nvPicPr>
          <p:cNvPr id="6" name="图片 5" descr="讲解知识点1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46104"/>
            <a:ext cx="1070609" cy="284558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576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beauty of the plan consists in its simplicity.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这个计划妙就妙在简单。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①consist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在于;存在于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②make up组成,构成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③be made up of由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组成/构成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416513"/>
            <a:ext cx="209549" cy="2095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8196" y="271686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(2019天津,阅读理解C,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)Most food webs, for instance, consist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many weak links rather than a few strong ones.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考查固定搭配。句意:例如,大多数食物网都是由许多疏远的关系组成的,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而不是一些紧密的关系。consist of意为“由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组成”。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(2018北京,阅读理解C改编,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 far there is no effective way to get rid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plastic, but a new study suggests an answer may consist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stomachs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hungry worms.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考查固定搭配。句意:到目前为止,还没有有效的方法摆脱塑料,但是一项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新的研究表明解决办法可能存在于一些饥饿的幼虫的胃里。consist in存在于。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故填in。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2351995"/>
            <a:ext cx="523874" cy="352424"/>
          </a:xfrm>
          <a:prstGeom prst="rect">
            <a:avLst/>
          </a:prstGeom>
        </p:spPr>
      </p:pic>
      <p:pic>
        <p:nvPicPr>
          <p:cNvPr id="4" name="图片 4" descr="textimage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325" y="4045619"/>
            <a:ext cx="523874" cy="352424"/>
          </a:xfrm>
          <a:prstGeom prst="rect">
            <a:avLst/>
          </a:prstGeom>
        </p:spPr>
      </p:pic>
      <p:pic>
        <p:nvPicPr>
          <p:cNvPr id="5" name="图片 4" descr="讲解链接高考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" y="1472136"/>
            <a:ext cx="868354" cy="2857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26368" y="22763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98263" y="438195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.菜肴;风味;烹饪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.先前的;优先的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.烹饪法;食谱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.厨师;主厨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.填满;把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塞进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.东西;物品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.(切下的食物)薄片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切成薄片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.最小值;最少量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.最低(限度)的;最小的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.脾气;火气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.品牌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.(尤指烹饪)材料;成分</a:t>
            </a:r>
            <a:endParaRPr lang="zh-CN" altLang="en-US" dirty="0"/>
          </a:p>
        </p:txBody>
      </p:sp>
      <p:pic>
        <p:nvPicPr>
          <p:cNvPr id="3" name="Picture 2" descr="C:\Users\dell\Desktop\498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380" y="956036"/>
            <a:ext cx="1944146" cy="4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48464" y="228902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cuisine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2667" y="273770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59792" y="315715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recipe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64252" y="358932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53512" y="3996057"/>
            <a:ext cx="60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stuff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47102" y="443661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slice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22573" y="485606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6487" y="529635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91480" y="572418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24846" y="615635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ingredient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274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句型转换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(2019浙江,七选五,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)Rock music consists of many different styles.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→Rock music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many different styles.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449" y="1914667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02006" y="227631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made up of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consume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.吃;喝;饮;消耗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At a minimum, the kinds of food local people consume tell us what they grow in their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region, what kinds of lives they lead, and what they like and do not like.(教材P27)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至少,当地人所吃的食物的种类告诉我们,他们在自己的地区种植什么、他们过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着什么样的生活,以及他们喜欢什么和不喜欢什么。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company said imported products from the United States, Japan and Germany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were the most popular with consumers shopping via JD Worldwide.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该公司称来自美国、日本和德国的进口产品最受通过京东全球购来购物的消费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者的欢迎。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laws have led to a reduction in fuel consumption in the U.S.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这些法律已导致美国的燃料消耗降低。</a:t>
            </a:r>
            <a:endParaRPr lang="zh-CN" altLang="en-US" dirty="0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00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18507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9232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281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.消费者;顾客;用户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     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.(能量、食物或材料的)消耗,消耗量;消费</a:t>
            </a:r>
            <a:endParaRPr lang="zh-CN" altLang="en-US" dirty="0"/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44889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5359" y="187364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9097" y="228902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(2020全国Ⅰ,阅读理解D改编,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)What we can expect of the glowing plants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the future is that they might help reduce energy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(consume).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考查名词。句意:我们可以期待的是这些发光的植物在未来有可能会有助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于降低能源消耗。设空处作宾语,意为“消耗”,故用名词consumption。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(2019江苏,任务型阅读,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modern man, the brain accounts for about 2%~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3%of total body weight, but it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(consume) 25% of the body's energy when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body is at rest.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考查动词的时态和主谓一致。句意:在现代人类中,大脑约占总体重的2%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~3%,但当身体休息时,它会消耗身体25%的能量。该空为but后的分句的谓语动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词,根据语境及前一分句的时态可知此处应该用一般现在时,由分句的主语it可知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此处应用单数形式。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37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50" y="3608291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72791" y="226792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62493" y="396682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consumes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36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(2019课标全国Ⅲ,阅读理解B,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)Chinese models are the faces of beauty and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fashion campaigns that sell dreams to women all over the world, which means Chi-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nese women are not just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(consume) of fashion—they are central to its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movement.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考查词性转换及名词单复数。句意:中国模特是美和时尚活动的代言人,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这些活动向世界各地的女性推销梦想,这意味着中国女性不仅仅是时尚的消费者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——她们是时尚运动的核心。根据句意可知此处指消费者,再由空前面的Chi-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nese women可知此处应填名词复数consumers。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25" y="1477339"/>
            <a:ext cx="523874" cy="352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126" y="228470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association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.协会;关联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in America, people who receive 25% of their daily calories or more through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sugar are twice as likely to die from heart disease than people who receive less than 1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0% a day(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Journal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American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Medical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Association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2014).(教材P32)并且在美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国,每天从糖分中摄取25%或更多卡路里的人死于心脏病的可能性是那些日摄取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量低于10%的人的两倍(《美国医学会杂志》,2014)。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trains your mind to associate that type of persistent negativity with something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unpleasant.这会训练你的大脑将那类持续的消极情绪与一些不开心的事联系起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might not expect such a frightening dream to be associated with something joy-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ful.你大概不会想到这么可怕的梦会与快乐的事有关。</a:t>
            </a:r>
            <a:endParaRPr lang="zh-CN" altLang="en-US" dirty="0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101619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3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24139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8967" y="148394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①in association with...与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联合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②associated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.有关联的;相关的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③be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with...与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有关;与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相关联的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④associate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.联想;联系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.交往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⑤associate...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联系在一起</a:t>
            </a:r>
            <a:endParaRPr lang="zh-CN" altLang="en-US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44889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6496" y="272525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57061" y="358499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12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(2020全国Ⅱ,语法填空,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)Bamboo plants are associated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health,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abundance and a happy home. They are easy to care for and make great presents.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考查介词。句意:竹类植物与健康、富足和幸福的家庭联系在一起。它们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很容易被打理,也很适合作为礼物。be associated with与……相关联的。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(2020全国Ⅰ,阅读理解C,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a result, she says, some of the injuries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    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(associate)with running, such as runner's knee, are uncommon among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race walkers.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考查形容词短语作后置定语。句意:她说,因此,一些与跑步有关的损伤,比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如跑步者的膝盖(损伤),在竞走者中并不常见。associated作形容词,意为“有关联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的”,此处应填形容词,构成形容词短语(associated with running)作后置定语,修饰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injuries。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50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1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925" y="3608291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80326" y="189042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  <p:sp>
        <p:nvSpPr>
          <p:cNvPr id="6" name="矩形 5"/>
          <p:cNvSpPr/>
          <p:nvPr/>
        </p:nvSpPr>
        <p:spPr>
          <a:xfrm>
            <a:off x="728882" y="398360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55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(2019北京,阅读理解A改编,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)You can do all the three things with the help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Global Development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(associate)(GDA).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考查词性转换。句意:你可以在全球发展协会(GDA)的帮助下做所有这三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件事。由句意可知此处应用名词,再由Global Development的形式可知此处应填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Association。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(2017 北京,阅读理解D,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machine with a specific purpose has another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quality, one that we usually associate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living things: a wish to preserve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its own existence.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考查固定搭配。句意:一台有特定目标的机器有另一种特征,我们通常把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这种特征与生物联系在一起:希望保护自身的存在。associate...with...意为“把…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…与……联系在一起”。句中that引导定语从句,且在从句中作associate的宾语。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037" y="1477339"/>
            <a:ext cx="523874" cy="352425"/>
          </a:xfrm>
          <a:prstGeom prst="rect">
            <a:avLst/>
          </a:prstGeom>
        </p:spPr>
      </p:pic>
      <p:pic>
        <p:nvPicPr>
          <p:cNvPr id="4" name="图片 4" descr="textimage1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37" y="3590291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69649" y="186525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</a:p>
        </p:txBody>
      </p:sp>
      <p:sp>
        <p:nvSpPr>
          <p:cNvPr id="6" name="矩形 5"/>
          <p:cNvSpPr/>
          <p:nvPr/>
        </p:nvSpPr>
        <p:spPr>
          <a:xfrm>
            <a:off x="4463366" y="397089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5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regardless of 不管;不顾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true regardless of how healthy the rest of their diet might be.(教材P32)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这是真的,不管他们其余的饮食可能是多么健康。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Daily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,2020年11月)It's fortunate that some precious heritage, such as Hutong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Siheyuan, is being preserved, regardless of the modern development.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幸运的是,不管现代发展如何,胡同和四合院等一些珍贵遗产都得到了保护。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regardless of后可接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、代词、动名词或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61635"/>
            <a:ext cx="180975" cy="200025"/>
          </a:xfrm>
          <a:prstGeom prst="rect">
            <a:avLst/>
          </a:prstGeom>
        </p:spPr>
      </p:pic>
      <p:pic>
        <p:nvPicPr>
          <p:cNvPr id="4" name="图片 4" descr="textimage1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4588185"/>
            <a:ext cx="209549" cy="209549"/>
          </a:xfrm>
          <a:prstGeom prst="rect">
            <a:avLst/>
          </a:prstGeom>
        </p:spPr>
      </p:pic>
      <p:pic>
        <p:nvPicPr>
          <p:cNvPr id="6" name="图片 5" descr="讲解知识点4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54492"/>
            <a:ext cx="1126958" cy="2845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48967" y="150910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10517" y="48517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名词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87270" y="48560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宾语从句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.(饭后)甜点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.食堂;餐厅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.自助餐厅;自助食堂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.有点;稍微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.夫人;女士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.卡路里(热量单位)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.不顾;不加理会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.类别;种类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.纤维;纤维制品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.数量;数额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.咀嚼;嚼碎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.咀嚼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.一致的;连续的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47155" y="143335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dessert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48651" y="186525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canteen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1315" y="229309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cafeteria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20520" y="2725257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somewhat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53086" y="314876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madam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70345" y="358093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calorie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08068" y="402122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57496" y="442389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category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54073" y="486444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93773" y="529228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quantity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216236" y="573257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chew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22606" y="61688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37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(2020全国Ⅰ,书面表达,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)不顾感染的危险,李叔叔对工作负责,尽心尽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力。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 </a:t>
            </a:r>
            <a:endParaRPr lang="zh-CN" altLang="en-US" dirty="0"/>
          </a:p>
        </p:txBody>
      </p:sp>
      <p:pic>
        <p:nvPicPr>
          <p:cNvPr id="3" name="图片 5" descr="textimage1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50" y="1920071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1604" y="2691225"/>
            <a:ext cx="753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 of the risk of getting infected, Uncle Li is responsible and devoted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3301" y="31403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his job.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(2019课标全国Ⅰ,阅读理解C,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)Thus, the keyboard can determine people's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identities, and by extension, whether they should be given access to the computer it's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connected to—regardless of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someone gets the password right.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考查宾语从句。句意:因此,这种键盘可以确定人们的身份,进一步讲,就是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决定他们是否有权访问与其相连的计算机——不管这个人是否正确输入密码。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regardless of 后面可以接宾语从句,根据句意可以判断此处应用whether(是否)。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25" y="1920304"/>
            <a:ext cx="514349" cy="3333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62081" y="270415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whether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quantity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.数量;数额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Processed foods often contain less nutrition, and have higher quantities of sugar, salt,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fat than fresh ingredients. (教材P32)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加工食品通常包含较少的营养,并且比新鲜食材含有更多的糖分、盐和脂肪。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Daily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,2020年11月)The quantity of online goods ordered during the Singles'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Day shopping event this year touched a record high.今年双十一购物节网上商品的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订购量创了最高纪录。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Quantities of food/nuts were on the table.桌子上有大量的食物/坚果。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 large quantity of apples were sold out.大量的苹果被售出。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 quantity of cash has gone missing.一大笔现金不见了。</a:t>
            </a:r>
            <a:endParaRPr lang="zh-CN" altLang="en-US" dirty="0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280963"/>
            <a:ext cx="180975" cy="200025"/>
          </a:xfrm>
          <a:prstGeom prst="rect">
            <a:avLst/>
          </a:prstGeom>
        </p:spPr>
      </p:pic>
      <p:pic>
        <p:nvPicPr>
          <p:cNvPr id="5" name="图片 4" descr="讲解知识点5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54492"/>
            <a:ext cx="1124139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4904" y="150910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3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①in quantity 大量;大宗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②a (large) quantity of=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大量的;许多的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③a quantity of后接可数名词复数或不可数名词。它和其后的名词构成短语作主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语时,其谓语动词的单复数通常和of后的名词的数保持一致。如果是接不可数名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词,则谓语动词用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形式;如果是接可数名词复数,则谓语动词用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 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④quantities of后接可数名词复数或不可数名词作主语时,谓语动词都用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⑤注意“数量”和“质量”的拼写分别是quantity和quality。</a:t>
            </a:r>
            <a:endParaRPr lang="zh-CN" altLang="en-US" dirty="0"/>
          </a:p>
        </p:txBody>
      </p:sp>
      <p:pic>
        <p:nvPicPr>
          <p:cNvPr id="4" name="图片 4" descr="textimage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62881"/>
            <a:ext cx="209549" cy="2095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79082" y="2293092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quantities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87409" y="35473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单数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625271" y="353898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复数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83994" y="39752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复数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63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单词拼写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(2019浙江,概要写作,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)Experts say that the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(质量) of praise is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more important than the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(数量).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5-2 (2019北京,阅读理解D,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)“Not only are the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(quantity) of phy-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toplankton(浮游植物) in the ocean changing,”she said,“but the type of phyto-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plankton is changing.”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考查名词单复数。句意:她说:“不仅海洋中的浮游植物的数量在变化,而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且浮游植物的种类也在改变。”not only...but (also)...连接两个并列分句且not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only置于句首时, not only所在的分句要用部分倒装,由Not only后的are可以判断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此处应该填名词复数。故填quantities。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837" y="3222056"/>
            <a:ext cx="514349" cy="333374"/>
          </a:xfrm>
          <a:prstGeom prst="rect">
            <a:avLst/>
          </a:prstGeom>
        </p:spPr>
      </p:pic>
      <p:pic>
        <p:nvPicPr>
          <p:cNvPr id="5" name="图片 3" descr="textimage2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50" y="1928460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27544" y="187796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15257" y="22930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41654" y="313199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quantities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68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(2016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北京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阅读理解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C,</a:t>
            </a:r>
            <a:r>
              <a:rPr lang="en-US" altLang="zh-CN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)When condors(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秃鹰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eat dead bodies of other </a:t>
            </a:r>
            <a:r>
              <a:rPr lang="en-US" altLang="zh-CN" sz="1814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ani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-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mals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containing lead, they absorb large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(quantity) of lead.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当秃鹰吃其他含铅动物的尸体时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它们会吸收大量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的铅。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quantities of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意为“大量的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许多的”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后可跟可数名词复数或不可数名</a:t>
            </a: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5-4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large quantity of money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(spend) on improving people's liv-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conditions last year.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考查时态、语态和主谓一致。句意:去年大量的钱花在了改善人们的生活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条件上。money是不可数名词,根据a quantity of的用法可知,此处谓语动词应该用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单数形式。由last year可知此处应用一般过去时。money与spend之间是被动关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系,故填was spent。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3626194"/>
            <a:ext cx="523875" cy="352425"/>
          </a:xfrm>
          <a:prstGeom prst="rect">
            <a:avLst/>
          </a:prstGeom>
        </p:spPr>
      </p:pic>
      <p:pic>
        <p:nvPicPr>
          <p:cNvPr id="5" name="图片 4" descr="textimage2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1483054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0519" y="187364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quantities</a:t>
            </a:r>
          </a:p>
        </p:txBody>
      </p:sp>
      <p:sp>
        <p:nvSpPr>
          <p:cNvPr id="7" name="矩形 6"/>
          <p:cNvSpPr/>
          <p:nvPr/>
        </p:nvSpPr>
        <p:spPr>
          <a:xfrm>
            <a:off x="4266312" y="3568219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spent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11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5-5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)With more forests being destroyed, huge quantities of good earth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(be) being washed away each year.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考查动词的时态和主谓一致。句意:随着更多的森林正在被破坏,每年有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大量的优质土壤被冲走。主语为quantities of后接不可数名词构成的短语时,谓语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动词通常用复数形式。由时间状语each year可知填are。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4" name="图片 4" descr="textimage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499832"/>
            <a:ext cx="523875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82820" y="145419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29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consistent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.一致的;连续的;始终如一的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addition,studies show that consistent eating habits, for example, taking three meals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day at the same time each day, are better for our health.(教材P32)此外,研究表明,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固定的饮食习惯对我们的健康更好,例如,每天在固定时间吃三顿饭。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injuries are consistent with falling from a great height.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这些伤符合从很高的地方坠落的特征。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①be consistent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一致;与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相符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②consistently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.始终如一地;一贯地;一致地;持续地</a:t>
            </a:r>
            <a:endParaRPr lang="zh-CN" altLang="en-US" dirty="0"/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262963"/>
            <a:ext cx="180975" cy="200025"/>
          </a:xfrm>
          <a:prstGeom prst="rect">
            <a:avLst/>
          </a:prstGeom>
        </p:spPr>
      </p:pic>
      <p:pic>
        <p:nvPicPr>
          <p:cNvPr id="4" name="图片 4" descr="textimage2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4570185"/>
            <a:ext cx="209549" cy="209549"/>
          </a:xfrm>
          <a:prstGeom prst="rect">
            <a:avLst/>
          </a:prstGeom>
        </p:spPr>
      </p:pic>
      <p:pic>
        <p:nvPicPr>
          <p:cNvPr id="5" name="图片 4" descr="讲解知识点6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54492"/>
            <a:ext cx="1126958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8967" y="150478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24841" y="483495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6-1 (2020全国新高考Ⅰ,七选五,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)Remember, even world champion athletes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practice their skills on a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(consist)basis. 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考查形容词。句意:记住,即使是世界冠军运动员也要始终如一地练习他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们的技能。设空处作定语修饰其后的名词basis,故用形容词consistent,意为“始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终如一的”。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6-2 (2019课标全国Ⅰ,语法填空,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)Modern methods of tracking polar bear popu-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lations have been employed only since the mid-1980s, and are expensive to perform 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(consistent) over a large area.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考查副词。句意:现代化的追踪北极熊数量的方法从20世纪80年代中期才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开始被采用,而且大面积持续执行起来费用很高。perform是动词,因此此处应该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用副词修饰。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50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50" y="4027619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02671" y="22847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</a:p>
        </p:txBody>
      </p:sp>
      <p:sp>
        <p:nvSpPr>
          <p:cNvPr id="6" name="矩形 5"/>
          <p:cNvSpPr/>
          <p:nvPr/>
        </p:nvSpPr>
        <p:spPr>
          <a:xfrm>
            <a:off x="748543" y="481817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consistently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2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trick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.诀窍;计谋;把戏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.欺骗;欺诈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.骗人的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is no one trick to healthy eating.(教材P32)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健康饮食没有诀窍。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are playing a trick on a man who keeps bothering 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我们正捉弄一个一直打扰我的人。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family tricked him into going to Pakistan, and once he was there, they took away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passport.他的家人骗他去了巴基斯坦,他一到那里,他们就拿走了他的护照。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①trick sb.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sth.骗某人做某事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②play a trick/tricks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sb.捉弄某人</a:t>
            </a: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61635"/>
            <a:ext cx="180975" cy="200025"/>
          </a:xfrm>
          <a:prstGeom prst="rect">
            <a:avLst/>
          </a:prstGeom>
        </p:spPr>
      </p:pic>
      <p:pic>
        <p:nvPicPr>
          <p:cNvPr id="4" name="图片 4" descr="textimage3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5025512"/>
            <a:ext cx="209549" cy="209549"/>
          </a:xfrm>
          <a:prstGeom prst="rect">
            <a:avLst/>
          </a:prstGeom>
        </p:spPr>
      </p:pic>
      <p:pic>
        <p:nvPicPr>
          <p:cNvPr id="5" name="图片 4" descr="讲解知识点7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9" y="1512547"/>
            <a:ext cx="1121326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8967" y="147091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03010" y="5262795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 doing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000908" y="57074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.诀窍;计谋;把戏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.总体上;大致上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.全面的;综合的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30992" y="146690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05878" y="187796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62815"/>
            <a:ext cx="8316000" cy="5518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7-1 (2020江苏,32,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)This actor often has the first two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(trick) planned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before performing, and then goes for whatever.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考查名词单复数。句意:这位演员经常在表演之前就计划好了前两招,然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后就选择任意发挥。trick作名词,意为“把戏”,在此处由the first two修饰,故用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复数形式。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7-2 (2019北京,阅读理解C,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)This means, for example, that a scammer(骗子)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could call you from what looks to be a familiar number and talk to you using a voice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sounds exactly like your bank teller's, tricking you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“confirming”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your address, mother's name, and card number.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考查固定搭配。句意:例如,这意味着一个骗子可以用一个看起来很熟悉的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号码给你打电话,并用听起来完全像你的银行出纳员的声音跟你说话,骗你“确认”你的地址、母亲姓名和卡号。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trick sb. into doing </a:t>
            </a:r>
            <a:r>
              <a:rPr lang="en-US" altLang="zh-CN" sz="1814" kern="0" dirty="0" err="1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sth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骗某人做某事。故填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into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1537482"/>
            <a:ext cx="523874" cy="352424"/>
          </a:xfrm>
          <a:prstGeom prst="rect">
            <a:avLst/>
          </a:prstGeom>
        </p:spPr>
      </p:pic>
      <p:pic>
        <p:nvPicPr>
          <p:cNvPr id="4" name="图片 4" descr="textimage3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24" y="3650434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95530" y="150484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tricks</a:t>
            </a:r>
          </a:p>
        </p:txBody>
      </p:sp>
      <p:sp>
        <p:nvSpPr>
          <p:cNvPr id="6" name="矩形 5"/>
          <p:cNvSpPr/>
          <p:nvPr/>
        </p:nvSpPr>
        <p:spPr>
          <a:xfrm>
            <a:off x="6082659" y="443260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what引导名词性从句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are what you eat.(教材P26)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人如其食。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turned out that the technology could not provide enough experience for customers,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 I'm looking forward to what those technologies can do for this puzzle game indus-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结果发现,这项技术无法为客户提供足够的体验,所以我很期待那些技术能为这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个益智游戏行业做些什么。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What troubles me most is that I don't know how to tell her the bad news.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最使我苦恼的是我不知道该怎样告诉她这个坏消息。</a:t>
            </a:r>
            <a:endParaRPr lang="zh-CN" altLang="en-US" sz="2000" dirty="0" smtClean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37887"/>
            <a:ext cx="180975" cy="200025"/>
          </a:xfrm>
          <a:prstGeom prst="rect">
            <a:avLst/>
          </a:prstGeom>
        </p:spPr>
      </p:pic>
      <p:pic>
        <p:nvPicPr>
          <p:cNvPr id="4" name="图片 3" descr="讲解结构情景破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413" y="963728"/>
            <a:ext cx="1645341" cy="333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7899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pic>
        <p:nvPicPr>
          <p:cNvPr id="6" name="图片 5" descr="讲解知识点1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37715"/>
            <a:ext cx="1070609" cy="284558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687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what用作连接代词,用来引导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从句和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句,同时也在从句中作主语、宾语、表语或定语。根据不同的语境,what可以表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示不同的意思,例如“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的东西或事情”“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的样子”等。</a:t>
            </a:r>
            <a:endParaRPr lang="zh-CN" altLang="en-US" dirty="0"/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62881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70925" y="18820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24892" y="186119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宾语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65617" y="18736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3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1-1(2020浙江,语法填空,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)Over thousands of years, they began to depend less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could be hunted or gathered from the wild, and more on animals they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had raised and crops they had sown.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考查宾语从句。句意:几千年来,他们开始较少地依赖狩猎或从野外采集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食物,更多地依靠自己饲养的动物和播种的庄稼为生。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　　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could be hunt-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ed or gathered from the wild作depend on的宾语,且设空处表示“……的东西”,故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用连接词what,what在从句中作主语。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(2019北京,语法填空C,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students do at college seems to matter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much more than where they go. </a:t>
            </a:r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考查主语从句。句意:学生们在大学里做的事似乎比他们去哪里(上大学)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重要得多。设空处引导主语从句且在从句中作宾语,指的是做的事,故填What。</a:t>
            </a:r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49" y="2046248"/>
            <a:ext cx="523874" cy="352424"/>
          </a:xfrm>
          <a:prstGeom prst="rect">
            <a:avLst/>
          </a:prstGeom>
        </p:spPr>
      </p:pic>
      <p:pic>
        <p:nvPicPr>
          <p:cNvPr id="4" name="图片 4" descr="textimage3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24" y="4997856"/>
            <a:ext cx="523874" cy="352424"/>
          </a:xfrm>
          <a:prstGeom prst="rect">
            <a:avLst/>
          </a:prstGeom>
        </p:spPr>
      </p:pic>
      <p:pic>
        <p:nvPicPr>
          <p:cNvPr id="5" name="图片 4" descr="讲解链接高考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9" y="1204008"/>
            <a:ext cx="868354" cy="2857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3528" y="241518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  <p:sp>
        <p:nvSpPr>
          <p:cNvPr id="7" name="矩形 6"/>
          <p:cNvSpPr/>
          <p:nvPr/>
        </p:nvSpPr>
        <p:spPr>
          <a:xfrm>
            <a:off x="4070207" y="492564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52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(2019江苏,阅读理解B,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had been known for a long time that Yellowstone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was volcanic in nature — that's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accounted for all its hot springs and oth-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er steamy features.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考查表语从句。句意:人们早就知道黄石公园在本质上是火山——那就是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它所有温泉和其他蒸汽特征的原因。分析句子可知,设空处引导表语从句,且在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从句中作主语,故用连接词what。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1499832"/>
            <a:ext cx="514349" cy="3333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94924" y="188203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形容词(短语)和分词作状语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Tired, hungry, and not knowing a word of Chinese, we had no idea how to order, so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chef just began filling our table with the best food we had ever eaten.(教材P26)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又累又饿,而且一个汉字也不认识,我们不知道如何点餐,于是厨师就开始在我们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桌上摆满食物,那是我们吃过的最可口的饭菜。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Shocked and frightened, she let the glass fall from her hand.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由于受到惊吓,她手中的玻璃杯掉了下来。(形容词短语作原因状语)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Written in a hurry, this article was not so good.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因为写得匆忙,这篇文章不是很好。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was lying in bed, awake.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她躺在床上,醒着。(形容词作伴随状语)</a:t>
            </a:r>
            <a:endParaRPr lang="zh-CN" altLang="en-US" dirty="0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00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08221"/>
            <a:ext cx="1118507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7122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95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Hearing the news, they all jumped for joy.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听到这个消息,他们都高兴得跳了起来。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①形容词(短语)作状语时可表示原因、伴随或方式等,主要说明主语的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②过去分词作状语时,其表示的动作和其逻辑主语之间是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③现在分词作状语时,其表示的动作和其逻辑主语之间是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关系。</a:t>
            </a:r>
            <a:endParaRPr lang="zh-CN" altLang="en-US" dirty="0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419545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80194" y="27000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状态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9002" y="31487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特点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01673" y="35809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被动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47681" y="39960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主动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18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(2019课标全国Ⅲ, 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)On the last day of our week-long stay,we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were invited to attend a private concert on a beautiful farm on the North Shore under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stars,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(listen)to musicians and meeting interesting locals. 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考查非谓语动词。句意:在我们为期一周的逗留的最后一天,我们被邀请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去参加一个私人音乐会,在北岸一个美丽的农场的星空下,听音乐家(演奏)并结识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有趣的当地人。本句谓语为“were invited”,所以设空处应用非谓语动词形式。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listen与we之间是主动关系,所以应用现在分词形式。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(2016北京,28,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(order)over a week ago, the books are expected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arrive any time now.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考查非谓语动词。句意:(因为)那些书是一个多星期前订的,预计现在随时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会到。books和order之间是被动关系,所以用过去分词形式,构成过去分词短语作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原因状语。</a:t>
            </a:r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50" y="1608920"/>
            <a:ext cx="523874" cy="352424"/>
          </a:xfrm>
          <a:prstGeom prst="rect">
            <a:avLst/>
          </a:prstGeom>
        </p:spPr>
      </p:pic>
      <p:pic>
        <p:nvPicPr>
          <p:cNvPr id="4" name="图片 4" descr="textimage4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4560528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1452" y="241112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</a:p>
        </p:txBody>
      </p:sp>
      <p:sp>
        <p:nvSpPr>
          <p:cNvPr id="6" name="矩形 5"/>
          <p:cNvSpPr/>
          <p:nvPr/>
        </p:nvSpPr>
        <p:spPr>
          <a:xfrm>
            <a:off x="3153139" y="451243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Ordered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(able) to see far, he accidentally turned off the path. Before he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knew it, Nicholas was lost, all alone!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考查形容词短语作状语。句意:由于不能看到远处,他意外地拐出了小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路。Nicholas还没反应过来,就迷路了,孤身一人! 设空处的逻辑主语为he,结合句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意可知,此处表示“不能够的”,故填形容词Unable,构成形容词短语作原因状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)积极并且乐观,她是那种通过微笑向人们传播欢乐的女性。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she is the sort of woman to spread sunshine to people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through her smile.</a:t>
            </a:r>
            <a:endParaRPr lang="zh-CN" altLang="en-US" dirty="0"/>
          </a:p>
        </p:txBody>
      </p:sp>
      <p:pic>
        <p:nvPicPr>
          <p:cNvPr id="3" name="图片 3" descr="textimage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491443"/>
            <a:ext cx="523875" cy="352425"/>
          </a:xfrm>
          <a:prstGeom prst="rect">
            <a:avLst/>
          </a:prstGeom>
        </p:spPr>
      </p:pic>
      <p:pic>
        <p:nvPicPr>
          <p:cNvPr id="4" name="图片 4" descr="textimage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4461051"/>
            <a:ext cx="523875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48590" y="146690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Unable</a:t>
            </a:r>
          </a:p>
        </p:txBody>
      </p:sp>
      <p:sp>
        <p:nvSpPr>
          <p:cNvPr id="6" name="矩形 5"/>
          <p:cNvSpPr/>
          <p:nvPr/>
        </p:nvSpPr>
        <p:spPr>
          <a:xfrm>
            <a:off x="864640" y="480572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and optimistic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There is evidence+that从句 有证据表明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However, there is increasing evidence that the real driver of poor health is not so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much fatty food, as it is sugar.(教材P32)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然而,越来越多的证据表明,不良健康的真正推手并非如此多的高脂肪食物,而实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际上是糖。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I've come from Jack with a message that he won't be able to see you this afternoon.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我从杰克那里来,他让我告诉你,他今天下午不能来看你了。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thought came to him that maybe the enemy had fled the city.他想到敌人可能已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经逃出城了。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teacher gave us advice that we (should) make a plan.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老师给我们提出了我们应该制订一个计划的建议。</a:t>
            </a:r>
            <a:endParaRPr lang="zh-CN" altLang="en-US" dirty="0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00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3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24139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8967" y="148394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1.pepper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                    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2.bold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    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3.peppercorn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4.vinegar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5.onion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6.lamb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7.dim sum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8.vegetarian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9.junk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10.garlic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11.bacon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47727" y="187364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甜椒；灯笼椒；胡椒粉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50140" y="227631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大胆自信的；敢于冒险的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97854" y="27125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胡椒粒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90430" y="31363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醋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12533" y="356821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洋葱；葱头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35262" y="400444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羊羔肉；羔羊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78944" y="44574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点心（中国食品）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44964" y="483495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素食者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69920" y="52711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无用的东西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56206" y="57201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蒜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48787" y="614363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熏猪肉；咸肉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02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know about all the facts that he told me last night.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我知道他昨晚告诉我的所有事实。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①在教材原句中that引导的是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从句。此时that在从句中不充当成分且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无词汇意义,只起连接作用,但不能省略。另外,whether、what、who、how、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when等也可以引导同位语从句。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②常见的可以跟同位语从句的名词有: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、advice、 demand、sugges-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tion、information、news、idea、fact、promise、decision、 question、 doubt、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、hope、possibility等。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③在某些表示“建议、命令、要求”的名词,如advice、demand、suggestion等,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后面的同位语从句要用虚拟语气,即谓语动词用“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”结构,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其中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可以省略。</a:t>
            </a:r>
            <a:endParaRPr lang="zh-CN" altLang="en-US" dirty="0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419545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35336" y="273770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同位语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08388" y="396682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message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55036" y="482656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thought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23135" y="5669792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(should+)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动词原形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69704" y="607652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④同位语从句与定语从句的区别:引导同位语从句的连接词在从句中不作成分,</a:t>
            </a:r>
            <a:r>
              <a:t/>
            </a:r>
            <a:br/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而引导定语从句的关系词在从句中充当成分。</a:t>
            </a:r>
            <a:endParaRPr lang="zh-CN" altLang="en-US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18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(2019课标全国Ⅰ,语法填空,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)While they are rare north of 88</a:t>
            </a:r>
            <a:r>
              <a:rPr lang="zh-CN" altLang="en-US" sz="1814" kern="0" dirty="0" smtClean="0">
                <a:solidFill>
                  <a:srgbClr val="000000"/>
                </a:solidFill>
                <a:latin typeface="Arial Narrow" pitchFamily="65" charset="-122"/>
                <a:ea typeface="Arial Unicode MS" pitchFamily="65" charset="-122"/>
              </a:rPr>
              <a:t>°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there is evi-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dence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they range all the way across the Arctic, and as far south as James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Bay in Canada. 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考查同位语从句。句意:虽然它们在北纬88度以北很少见,但有证据表明,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它们在整个北极地区活动,而且向南远至加拿大的詹姆斯湾。分析句子结构可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知,设空处引导同位语从句,解释说明evidence的内容,且同位语从句结构和意思完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整,故填that。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(2019江苏,25,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)Scientists have obtained more evidence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plastic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is finding its way into the human body.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考查同位语从句。句意:科学家已经获得塑料正在偶然进入人体的更多证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据。设空处引导同位语从句,解释说明evidence的内容,且从句中不缺成分,意思完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整,故用that。</a:t>
            </a:r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50" y="1608920"/>
            <a:ext cx="523874" cy="352424"/>
          </a:xfrm>
          <a:prstGeom prst="rect">
            <a:avLst/>
          </a:prstGeom>
        </p:spPr>
      </p:pic>
      <p:pic>
        <p:nvPicPr>
          <p:cNvPr id="4" name="图片 4" descr="textimage4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4560528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09350" y="198734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6" name="矩形 5"/>
          <p:cNvSpPr/>
          <p:nvPr/>
        </p:nvSpPr>
        <p:spPr>
          <a:xfrm>
            <a:off x="7003734" y="451243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next day, we got a disappointing message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another buyer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had offered a much higher price.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考查同位语从句。句意:第二天,我们收到一个令人失望的消息,另一个买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家报出了一个更高的价格。空后的内容就是解释说明空前message的内容,所以,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此处是同位语从句,从句不缺成分,意思完整。故用连接词that。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)Please send us all the information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have about the candi-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date for the position.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考查定语从句。句意:请把你掌握的有关这个岗位人选的所有信息发给我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们。分析句子成分可知,设空处引导定语从句,修饰先行词information,从句中动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词have后缺少宾语,且information由不定代词all修饰,故用关系代词that。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463347"/>
            <a:ext cx="523875" cy="352425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450" y="3576299"/>
            <a:ext cx="523875" cy="35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15574" y="141826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74671" y="351957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75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3-5 (2016天津,11,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)经理提出一个建议——我们应该有个助手。有太多的工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作要做。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manager put forward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an assistant. There is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too much work to do.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3-6 (2018江苏,书面表达,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)毫无疑问,在消费中完全依赖评级是不明智的。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(评级rating [C]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 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1928636"/>
            <a:ext cx="523874" cy="352425"/>
          </a:xfrm>
          <a:prstGeom prst="rect">
            <a:avLst/>
          </a:prstGeom>
        </p:spPr>
      </p:pic>
      <p:pic>
        <p:nvPicPr>
          <p:cNvPr id="4" name="图片 4" descr="textimage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50" y="4059588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3388" y="2737709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suggestion that we should have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7014" y="4838594"/>
            <a:ext cx="7682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doubt that it is unwise to depend completely on the ratings in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1430" y="527118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consumption.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过去完成时及其被动语态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过去完成时表示在过去某一时间或动作之前已完成的动作(即“过去的过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去”)。过去完成时由“had+过去分词”构成,其被动形式为had been done。常用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过去完成时的几种情况有: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By the end of last year, we had produced 20,000 cars.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train had left before we reached the station.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class had begun when I got to the school.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hadn't seen each other since he left Nanjing.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By nine o'clock he had worked for seven hours.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888" y="1019131"/>
            <a:ext cx="1733512" cy="3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2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归纳1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过去完成时常用于表示在过去的某个时间或动作之前已完成的动作,即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    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;还可表示过去某一时间以前开始一直延续到这个时间为止的动作。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had hoped that you would come, but you didn't.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had thought we might travel as far as Oak Valley,but we only managed the first lap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the journey.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had wished festival activities should attract her, but they didn't work.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表示②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的希望、打算、意图、诺言等常用had hoped/planned/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meant/intended/thought/wanted/expected等。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5335" y="229388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过去的过去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16885" y="525034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过去未曾实现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72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观察3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had hardly had time to sit and have a rest when the phone rang again.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 sooner had I arrived home than the bell rang.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was the third time that he had been out of work that year.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归纳3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过去完成时的常用句型: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(1)表示“某人第几次做某事”: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在It/This/That was the first/second/third/...time that sb. had done sth.句型中,主句用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,从句用④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(2)表示“一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就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在had hardly/scarcely+过去分词...when...、had no sooner+过去分词...than...句型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中,主句用⑤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,从句用⑥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当hardly、scarcely、no sooner位于句首时,主句要用部分倒装。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62903" y="451617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一般过去时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60960" y="45121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过去完成时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31436" y="579130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过去完成时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63171" y="5816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一般过去时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01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观察4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went to Wuhan last week.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bus had already left by the time she arrived.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归纳4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一般过去时与过去完成时的区别:一般过去时表示动作在过去的某个时间发生,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也表示在过去经常性或习惯性的动作。过去完成时表示动作在过去某个时间或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动作之前已经完成,即过去的过去。使用过去完成时一定是以⑦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的某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个时间为参照点,而一般过去时是以⑧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的时间为参照点。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214211" y="39960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63957" y="43903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现在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26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1.(2020全国Ⅱ,完形填空,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 hung them above the same table he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(move)from Turin.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考查动词的时态。句意:他把它们挂在了他从都灵搬来的同一张桌子的上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方。设空处为定语从句的谓语动词,其表示的动作发生在主句谓语动词所表示的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动作之前,表示“过去的过去”,故用过去完成时。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2.(2020天津,完形填空,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)Jones got the idea after he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(talk) with an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elderly lady who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(cheat) of her money.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考查动词的时态和语态。 句意:琼斯在和一个被骗了钱的老妇人交谈后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想到了这个主意。根据连词after可知,两处动作发生在主句谓语动词got之前,表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示“过去的过去”,故用过去完成时,第二空是定语从句的谓语动词,动词cheat与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先行词lady之间为被动关系,故用过去完成时的被动语态。</a:t>
            </a:r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324" y="2046248"/>
            <a:ext cx="523874" cy="352424"/>
          </a:xfrm>
          <a:prstGeom prst="rect">
            <a:avLst/>
          </a:prstGeom>
        </p:spPr>
      </p:pic>
      <p:pic>
        <p:nvPicPr>
          <p:cNvPr id="4" name="图片 4" descr="textimage5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25" y="4164838"/>
            <a:ext cx="514349" cy="333375"/>
          </a:xfrm>
          <a:prstGeom prst="rect">
            <a:avLst/>
          </a:prstGeom>
        </p:spPr>
      </p:pic>
      <p:pic>
        <p:nvPicPr>
          <p:cNvPr id="5" name="图片 4" descr="讲解链接高考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21" y="1187230"/>
            <a:ext cx="868354" cy="2857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42023" y="1982699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moved</a:t>
            </a:r>
          </a:p>
        </p:txBody>
      </p:sp>
      <p:sp>
        <p:nvSpPr>
          <p:cNvPr id="7" name="矩形 6"/>
          <p:cNvSpPr/>
          <p:nvPr/>
        </p:nvSpPr>
        <p:spPr>
          <a:xfrm>
            <a:off x="5965522" y="407588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talked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26350" y="4495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been cheated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12.ham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13.sausage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14.cabbage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15.bean curd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16.olive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17.fig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18.dough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19.haggis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20.bun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21.chilli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22.pork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23.pearl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53241" y="14249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火腿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73118" y="185901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香肠；腊肠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26801" y="228470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甘蓝；卷心菜；洋白菜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2010" y="271254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豆腐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38485" y="31530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油橄榄；橄榄树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08858" y="35766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无花果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14925" y="399605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生面团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884368" y="444067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（苏格兰）羊杂碎肚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655836" y="48644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圆面包；小圆甜饼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12227" y="52795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辣椒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28479" y="572418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猪肉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841457" y="61184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珍珠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81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3.(2020江苏,完形填空,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)When Wilson returned home from hospital two months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later, his parents attempted to find a way to deal with the catastrophe(灾难) that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(happen)to their lives.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考查动词的时态。句意:两个月后,当威尔逊出院回家时,他的父母试图找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到一种方法来应对这场发生在他们生命中的灾难。设空处为定语从句的谓语,表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示的动作发生在主句谓语动词attempted表示的动作之前,属于过去的过去,故用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过去完成时。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4.(2019天津,2,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(hope) to send Peter a gift to congratulate him on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marriage,but I couldn't manage it.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考查动词的时态。句意:我本来希望寄给彼得一个礼物以祝贺他结婚了,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可是我没能做到。设空处表示的动作发生在couldn't manage之前,属于过去的过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去,故用过去完成时。</a:t>
            </a:r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925" y="1491443"/>
            <a:ext cx="514349" cy="333374"/>
          </a:xfrm>
          <a:prstGeom prst="rect">
            <a:avLst/>
          </a:prstGeom>
        </p:spPr>
      </p:pic>
      <p:pic>
        <p:nvPicPr>
          <p:cNvPr id="4" name="图片 4" descr="textimage5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525" y="4438559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7502" y="2259536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happened</a:t>
            </a:r>
          </a:p>
        </p:txBody>
      </p:sp>
      <p:sp>
        <p:nvSpPr>
          <p:cNvPr id="6" name="矩形 5"/>
          <p:cNvSpPr/>
          <p:nvPr/>
        </p:nvSpPr>
        <p:spPr>
          <a:xfrm>
            <a:off x="2840755" y="438195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hoped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18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5.(2019课标全国Ⅲ,语法填空,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)Our hosts shared many of their experiences and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(recommend)wonderful places to eat,shop,and visit.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考查动词的时态。句意:我们的主人跟我们分享了很多他们的经历并推荐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了一些很好的吃饭、购物和参观的地方。shared与设空处由and连接,两者是并列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关系,所以设空处也应用一般过去时,故填recommended。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6.(2019江苏,29,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few months after he had arrived in China, Mr. Smith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(fall) in love with the people and culture there.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考查动词的时态。句意:史密斯先生到中国几个月后,就喜欢上了那里的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人和文化。设空处表示发生在had arrived之后的动作,应用一般过去时。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5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25" y="1470339"/>
            <a:ext cx="523874" cy="352424"/>
          </a:xfrm>
          <a:prstGeom prst="rect">
            <a:avLst/>
          </a:prstGeom>
        </p:spPr>
      </p:pic>
      <p:pic>
        <p:nvPicPr>
          <p:cNvPr id="4" name="图片 4" descr="textimage5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25" y="3583291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2312" y="186525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recommended</a:t>
            </a:r>
          </a:p>
        </p:txBody>
      </p:sp>
      <p:sp>
        <p:nvSpPr>
          <p:cNvPr id="7" name="矩形 6"/>
          <p:cNvSpPr/>
          <p:nvPr/>
        </p:nvSpPr>
        <p:spPr>
          <a:xfrm>
            <a:off x="831632" y="397089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fell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87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7.(2019天津,8,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)Amy, as well as her brothers,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(give) a warm wel-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come when returning to the village last week.</a:t>
            </a:r>
            <a:endParaRPr lang="zh-CN" altLang="en-US" sz="2000" dirty="0" smtClean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考查动词的时态、语态和主谓一致。句意:上周埃米和她的兄弟们回到村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里时,受到了热烈的欢迎。根据last week可知应用一般过去时。当并列的主语由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as well as连接时,谓语动词的数与as well as前面的主语保持一致。本句主语与动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词give构成被动关系,故填was given。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8.(2018北京,9,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rescue worker risked his life saving two tourists who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                  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(trap) in the mountains for two days.</a:t>
            </a: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考查动词的时态和语态。句意:一位救援人员冒着生命危险营救了两名已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经在山中被困了两天的游客。根据主句的谓语动词risked可知事情发生在过去,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而“被困”发生在risked之前,故用过去完成时。定语从句的先行词是two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tourists,与动词trap之间是被动关系,因此设空处应用过去完成时的被动语态。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525" y="4016940"/>
            <a:ext cx="523874" cy="352424"/>
          </a:xfrm>
          <a:prstGeom prst="rect">
            <a:avLst/>
          </a:prstGeom>
        </p:spPr>
      </p:pic>
      <p:pic>
        <p:nvPicPr>
          <p:cNvPr id="5" name="图片 5" descr="textimage6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525" y="1491443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5231" y="146258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given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3255" y="4398729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8.had been trapped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1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单句改错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9.(2020浙江,语法填空,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)By about 6000 BC, people discovered the best crops to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grow and animals to raise.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  <a:p>
            <a:pPr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考查动词的时态。句意:到了大约公元前6000年,人们就已经发现了最适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合种植的庄稼和最适合饲养的动物。根据By about 6000 BC可知,此处“发现”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这一动作是过去某一时间之前已完成的动作,故用过去完成时。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10.(2020天津,书面表达,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)在成人仪式上,校长祝贺我们步入成人阶段,并回顾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我们所经历的成长时期。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During the coming-of-age ceremony, the headmaster congratulated us on stepping in-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the adult,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                                                          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124" y="4881234"/>
            <a:ext cx="514349" cy="333374"/>
          </a:xfrm>
          <a:prstGeom prst="rect">
            <a:avLst/>
          </a:prstGeom>
        </p:spPr>
      </p:pic>
      <p:pic>
        <p:nvPicPr>
          <p:cNvPr id="4" name="图片 4" descr="textimage6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25" y="1945238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2567" y="277126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前加上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</a:p>
        </p:txBody>
      </p:sp>
      <p:sp>
        <p:nvSpPr>
          <p:cNvPr id="6" name="矩形 5"/>
          <p:cNvSpPr/>
          <p:nvPr/>
        </p:nvSpPr>
        <p:spPr>
          <a:xfrm>
            <a:off x="1871666" y="6093093"/>
            <a:ext cx="516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reviewing the growth period that we had experienced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713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24.vitamin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25.dairy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         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                   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26.moderation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27.modest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                    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90830" y="14458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维生素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46963" y="187364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奶制的；乳品（业）的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80240" y="186140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乳制品；乳品店；牛奶厂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67138" y="228470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适度；合理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61201" y="271254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些许的；谦虚的；朴素的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27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.精美的;讲究的;文雅的→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.高雅;典雅;优雅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.特别的;罕见的→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.例外;一般情况以外的人(或事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物)→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conj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.除了;只是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prep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.除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.吃;喝;饮;消耗→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.消费者;顾客;用户→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消费;消耗;消耗量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.稳定的;稳重的→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.稳定(性);稳固(性)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.协会;关联→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.联系;联想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.完美的;理想的;想象的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.理想;完美的人(或事物)→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.想法;构思;主意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     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.根本的;基础的;基本的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.基本规律;根本法则→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.根本上;完全地;从根本上说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67219" y="18820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elegant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35187" y="186525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elegance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4891" y="2293092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exceptional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56398" y="230148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exception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85294" y="270415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99454" y="315715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09844" y="314876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08927" y="314038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06699" y="399605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25479" y="399605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6072" y="440711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521665" y="441144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76223" y="48433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ideal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680784" y="48517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936420" y="56990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243652" y="569063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fundamentally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联系起来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描述,涉及,与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相关;参考,查阅;提到,谈及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之前的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由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组成(或构成)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另一方面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结果;因此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至少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垃圾食品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切下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有助于;捐献;导致;促成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出发;动身;引发;使爆炸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24410" y="186525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relate...to...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30983" y="230987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 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7267" y="2720931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prior 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2577" y="314876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02408" y="3576608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other hand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6091" y="399605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result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82801" y="4449063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a minimum/at least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10196" y="481817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junk food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25367" y="5271184"/>
            <a:ext cx="104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slice...off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78856" y="5707411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contribute to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157779" y="6118472"/>
            <a:ext cx="76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 off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/>
  <MachineID>A666</MachineID>
  <ToolID>ljRTAAAAKGU=</ToolID>
  <Data><![CDATA[bGpSVEFBQUFLR1U9]]></Data>
</CustomerInfo>
</file>

<file path=customXml/item10.xml><?xml version="1.0" encoding="utf-8"?>
<CustomerInfo>
  <UserName>Administrator</UserName>
  <CompanyName/>
  <MachineID>A666</MachineID>
  <ToolID>ljRTAAAAKGU=</ToolID>
  <Data><![CDATA[bGpSVEFBQUFLR1U9]]></Data>
</CustomerInfo>
</file>

<file path=customXml/item11.xml><?xml version="1.0" encoding="utf-8"?>
<CustomerInfo>
  <UserName>Administrator</UserName>
  <CompanyName/>
  <MachineID>A666</MachineID>
  <ToolID>ljRTAAAAKGU=</ToolID>
  <Data><![CDATA[bGpSVEFBQUFLR1U9]]></Data>
</CustomerInfo>
</file>

<file path=customXml/item12.xml><?xml version="1.0" encoding="utf-8"?>
<CustomerInfo>
  <UserName>Administrator</UserName>
  <CompanyName/>
  <MachineID>A666</MachineID>
  <ToolID>ljRTAAAAKGU=</ToolID>
  <Data><![CDATA[bGpSVEFBQUFLR1U9]]></Data>
</CustomerInfo>
</file>

<file path=customXml/item13.xml><?xml version="1.0" encoding="utf-8"?>
<CustomerInfo>
  <UserName>Administrator</UserName>
  <CompanyName/>
  <MachineID>A666</MachineID>
  <ToolID>ljRTAAAAKGU=</ToolID>
  <Data><![CDATA[bGpSVEFBQUFLR1U9]]></Data>
</CustomerInfo>
</file>

<file path=customXml/item14.xml><?xml version="1.0" encoding="utf-8"?>
<CustomerInfo>
  <UserName>Administrator</UserName>
  <CompanyName/>
  <MachineID>A666</MachineID>
  <ToolID>ljRTAAAAKGU=</ToolID>
  <Data><![CDATA[bGpSVEFBQUFLR1U9]]></Data>
</CustomerInfo>
</file>

<file path=customXml/item15.xml><?xml version="1.0" encoding="utf-8"?>
<CustomerInfo>
  <UserName>Administrator</UserName>
  <CompanyName/>
  <MachineID>A666</MachineID>
  <ToolID>ljRTAAAAKGU=</ToolID>
  <Data><![CDATA[bGpSVEFBQUFLR1U9]]></Data>
</CustomerInfo>
</file>

<file path=customXml/item16.xml><?xml version="1.0" encoding="utf-8"?>
<CustomerInfo>
  <UserName>Administrator</UserName>
  <CompanyName/>
  <MachineID>A666</MachineID>
  <ToolID>ljRTAAAAKGU=</ToolID>
  <Data><![CDATA[bGpSVEFBQUFLR1U9]]></Data>
</CustomerInfo>
</file>

<file path=customXml/item17.xml><?xml version="1.0" encoding="utf-8"?>
<CustomerInfo>
  <UserName>Administrator</UserName>
  <CompanyName/>
  <MachineID>A666</MachineID>
  <ToolID>ljRTAAAAKGU=</ToolID>
  <Data><![CDATA[bGpSVEFBQUFLR1U9]]></Data>
</CustomerInfo>
</file>

<file path=customXml/item18.xml><?xml version="1.0" encoding="utf-8"?>
<CustomerInfo>
  <UserName>Administrator</UserName>
  <CompanyName/>
  <MachineID>A666</MachineID>
  <ToolID>ljRTAAAAKGU=</ToolID>
  <Data><![CDATA[bGpSVEFBQUFLR1U9]]></Data>
</CustomerInfo>
</file>

<file path=customXml/item19.xml><?xml version="1.0" encoding="utf-8"?>
<CustomerInfo>
  <UserName>Administrator</UserName>
  <CompanyName/>
  <MachineID>A666</MachineID>
  <ToolID>ljRTAAAAKGU=</ToolID>
  <Data><![CDATA[bGpSVEFBQUFLR1U9]]></Data>
</CustomerInfo>
</file>

<file path=customXml/item2.xml><?xml version="1.0" encoding="utf-8"?>
<CustomerInfo>
  <UserName>Administrator</UserName>
  <CompanyName/>
  <MachineID>A666</MachineID>
  <ToolID>ljRTAAAAKGU=</ToolID>
  <Data><![CDATA[bGpSVEFBQUFLR1U9]]></Data>
</CustomerInfo>
</file>

<file path=customXml/item20.xml><?xml version="1.0" encoding="utf-8"?>
<CustomerInfo>
  <UserName>Administrator</UserName>
  <CompanyName/>
  <MachineID>A666</MachineID>
  <ToolID>ljRTAAAAKGU=</ToolID>
  <Data><![CDATA[bGpSVEFBQUFLR1U9]]></Data>
</CustomerInfo>
</file>

<file path=customXml/item21.xml><?xml version="1.0" encoding="utf-8"?>
<CustomerInfo>
  <UserName>Administrator</UserName>
  <CompanyName/>
  <MachineID>A666</MachineID>
  <ToolID>ljRTAAAAKGU=</ToolID>
  <Data><![CDATA[bGpSVEFBQUFLR1U9]]></Data>
</CustomerInfo>
</file>

<file path=customXml/item22.xml><?xml version="1.0" encoding="utf-8"?>
<CustomerInfo>
  <UserName>Administrator</UserName>
  <CompanyName/>
  <MachineID>A666</MachineID>
  <ToolID>ljRTAAAAKGU=</ToolID>
  <Data><![CDATA[bGpSVEFBQUFLR1U9]]></Data>
</CustomerInfo>
</file>

<file path=customXml/item23.xml><?xml version="1.0" encoding="utf-8"?>
<CustomerInfo>
  <UserName>Administrator</UserName>
  <CompanyName/>
  <MachineID>A666</MachineID>
  <ToolID>ljRTAAAAKGU=</ToolID>
  <Data><![CDATA[bGpSVEFBQUFLR1U9]]></Data>
</CustomerInfo>
</file>

<file path=customXml/item24.xml><?xml version="1.0" encoding="utf-8"?>
<CustomerInfo>
  <UserName>Administrator</UserName>
  <CompanyName/>
  <MachineID>A666</MachineID>
  <ToolID>ljRTAAAAKGU=</ToolID>
  <Data><![CDATA[bGpSVEFBQUFLR1U9]]></Data>
</CustomerInfo>
</file>

<file path=customXml/item25.xml><?xml version="1.0" encoding="utf-8"?>
<CustomerInfo>
  <UserName>Administrator</UserName>
  <CompanyName/>
  <MachineID>A666</MachineID>
  <ToolID>ljRTAAAAKGU=</ToolID>
  <Data><![CDATA[bGpSVEFBQUFLR1U9]]></Data>
</CustomerInfo>
</file>

<file path=customXml/item26.xml><?xml version="1.0" encoding="utf-8"?>
<CustomerInfo>
  <UserName>Administrator</UserName>
  <CompanyName/>
  <MachineID>A666</MachineID>
  <ToolID>ljRTAAAAKGU=</ToolID>
  <Data><![CDATA[bGpSVEFBQUFLR1U9]]></Data>
</CustomerInfo>
</file>

<file path=customXml/item27.xml><?xml version="1.0" encoding="utf-8"?>
<CustomerInfo>
  <UserName>Administrator</UserName>
  <CompanyName/>
  <MachineID>A666</MachineID>
  <ToolID>ljRTAAAAKGU=</ToolID>
  <Data><![CDATA[bGpSVEFBQUFLR1U9]]></Data>
</CustomerInfo>
</file>

<file path=customXml/item28.xml><?xml version="1.0" encoding="utf-8"?>
<CustomerInfo>
  <UserName>Administrator</UserName>
  <CompanyName/>
  <MachineID>A666</MachineID>
  <ToolID>ljRTAAAAKGU=</ToolID>
  <Data><![CDATA[bGpSVEFBQUFLR1U9]]></Data>
</CustomerInfo>
</file>

<file path=customXml/item29.xml><?xml version="1.0" encoding="utf-8"?>
<CustomerInfo>
  <UserName>Administrator</UserName>
  <CompanyName/>
  <MachineID>A666</MachineID>
  <ToolID>ljRTAAAAKGU=</ToolID>
  <Data><![CDATA[bGpSVEFBQUFLR1U9]]></Data>
</CustomerInfo>
</file>

<file path=customXml/item3.xml><?xml version="1.0" encoding="utf-8"?>
<CustomerInfo>
  <UserName>Administrator</UserName>
  <CompanyName/>
  <MachineID>A666</MachineID>
  <ToolID>ljRTAAAAKGU=</ToolID>
  <Data><![CDATA[bGpSVEFBQUFLR1U9]]></Data>
</CustomerInfo>
</file>

<file path=customXml/item30.xml><?xml version="1.0" encoding="utf-8"?>
<CustomerInfo>
  <UserName>Administrator</UserName>
  <CompanyName/>
  <MachineID>A666</MachineID>
  <ToolID>ljRTAAAAKGU=</ToolID>
  <Data><![CDATA[bGpSVEFBQUFLR1U9]]></Data>
</CustomerInfo>
</file>

<file path=customXml/item31.xml><?xml version="1.0" encoding="utf-8"?>
<CustomerInfo>
  <UserName>Administrator</UserName>
  <CompanyName/>
  <MachineID>A666</MachineID>
  <ToolID>ljRTAAAAKGU=</ToolID>
  <Data><![CDATA[bGpSVEFBQUFLR1U9]]></Data>
</CustomerInfo>
</file>

<file path=customXml/item32.xml><?xml version="1.0" encoding="utf-8"?>
<CustomerInfo>
  <UserName>Administrator</UserName>
  <CompanyName/>
  <MachineID>A666</MachineID>
  <ToolID>ljRTAAAAKGU=</ToolID>
  <Data><![CDATA[bGpSVEFBQUFLR1U9]]></Data>
</CustomerInfo>
</file>

<file path=customXml/item33.xml><?xml version="1.0" encoding="utf-8"?>
<CustomerInfo>
  <UserName>Administrator</UserName>
  <CompanyName/>
  <MachineID>A666</MachineID>
  <ToolID>ljRTAAAAKGU=</ToolID>
  <Data><![CDATA[bGpSVEFBQUFLR1U9]]></Data>
</CustomerInfo>
</file>

<file path=customXml/item34.xml><?xml version="1.0" encoding="utf-8"?>
<CustomerInfo>
  <UserName>Administrator</UserName>
  <CompanyName/>
  <MachineID>A666</MachineID>
  <ToolID>ljRTAAAAKGU=</ToolID>
  <Data><![CDATA[bGpSVEFBQUFLR1U9]]></Data>
</CustomerInfo>
</file>

<file path=customXml/item35.xml><?xml version="1.0" encoding="utf-8"?>
<CustomerInfo>
  <UserName>Administrator</UserName>
  <CompanyName/>
  <MachineID>A666</MachineID>
  <ToolID>ljRTAAAAKGU=</ToolID>
  <Data><![CDATA[bGpSVEFBQUFLR1U9]]></Data>
</CustomerInfo>
</file>

<file path=customXml/item36.xml><?xml version="1.0" encoding="utf-8"?>
<CustomerInfo>
  <UserName>Administrator</UserName>
  <CompanyName/>
  <MachineID>A666</MachineID>
  <ToolID>ljRTAAAAKGU=</ToolID>
  <Data><![CDATA[bGpSVEFBQUFLR1U9]]></Data>
</CustomerInfo>
</file>

<file path=customXml/item37.xml><?xml version="1.0" encoding="utf-8"?>
<CustomerInfo>
  <UserName>Administrator</UserName>
  <CompanyName/>
  <MachineID>A666</MachineID>
  <ToolID>ljRTAAAAKGU=</ToolID>
  <Data><![CDATA[bGpSVEFBQUFLR1U9]]></Data>
</CustomerInfo>
</file>

<file path=customXml/item38.xml><?xml version="1.0" encoding="utf-8"?>
<CustomerInfo>
  <UserName>Administrator</UserName>
  <CompanyName/>
  <MachineID>A666</MachineID>
  <ToolID>ljRTAAAAKGU=</ToolID>
  <Data><![CDATA[bGpSVEFBQUFLR1U9]]></Data>
</CustomerInfo>
</file>

<file path=customXml/item39.xml><?xml version="1.0" encoding="utf-8"?>
<CustomerInfo>
  <UserName>Administrator</UserName>
  <CompanyName/>
  <MachineID>A666</MachineID>
  <ToolID>ljRTAAAAKGU=</ToolID>
  <Data><![CDATA[bGpSVEFBQUFLR1U9]]></Data>
</CustomerInfo>
</file>

<file path=customXml/item4.xml><?xml version="1.0" encoding="utf-8"?>
<CustomerInfo>
  <UserName>Administrator</UserName>
  <CompanyName/>
  <MachineID>A666</MachineID>
  <ToolID>ljRTAAAAKGU=</ToolID>
  <Data><![CDATA[bGpSVEFBQUFLR1U9]]></Data>
</CustomerInfo>
</file>

<file path=customXml/item40.xml><?xml version="1.0" encoding="utf-8"?>
<CustomerInfo>
  <UserName>Administrator</UserName>
  <CompanyName/>
  <MachineID>A666</MachineID>
  <ToolID>ljRTAAAAKGU=</ToolID>
  <Data><![CDATA[bGpSVEFBQUFLR1U9]]></Data>
</CustomerInfo>
</file>

<file path=customXml/item41.xml><?xml version="1.0" encoding="utf-8"?>
<CustomerInfo>
  <UserName>Administrator</UserName>
  <CompanyName/>
  <MachineID>A666</MachineID>
  <ToolID>ljRTAAAAKGU=</ToolID>
  <Data><![CDATA[bGpSVEFBQUFLR1U9]]></Data>
</CustomerInfo>
</file>

<file path=customXml/item42.xml><?xml version="1.0" encoding="utf-8"?>
<CustomerInfo>
  <UserName>Administrator</UserName>
  <CompanyName/>
  <MachineID>A666</MachineID>
  <ToolID>ljRTAAAAKGU=</ToolID>
  <Data><![CDATA[bGpSVEFBQUFLR1U9]]></Data>
</CustomerInfo>
</file>

<file path=customXml/item43.xml><?xml version="1.0" encoding="utf-8"?>
<CustomerInfo>
  <UserName>Administrator</UserName>
  <CompanyName/>
  <MachineID>A666</MachineID>
  <ToolID>ljRTAAAAKGU=</ToolID>
  <Data><![CDATA[bGpSVEFBQUFLR1U9]]></Data>
</CustomerInfo>
</file>

<file path=customXml/item44.xml><?xml version="1.0" encoding="utf-8"?>
<CustomerInfo>
  <UserName>Administrator</UserName>
  <CompanyName/>
  <MachineID>A666</MachineID>
  <ToolID>ljRTAAAAKGU=</ToolID>
  <Data><![CDATA[bGpSVEFBQUFLR1U9]]></Data>
</CustomerInfo>
</file>

<file path=customXml/item45.xml><?xml version="1.0" encoding="utf-8"?>
<CustomerInfo>
  <UserName>Administrator</UserName>
  <CompanyName/>
  <MachineID>A666</MachineID>
  <ToolID>ljRTAAAAKGU=</ToolID>
  <Data><![CDATA[bGpSVEFBQUFLR1U9]]></Data>
</CustomerInfo>
</file>

<file path=customXml/item46.xml><?xml version="1.0" encoding="utf-8"?>
<CustomerInfo>
  <UserName>Administrator</UserName>
  <CompanyName/>
  <MachineID>A666</MachineID>
  <ToolID>ljRTAAAAKGU=</ToolID>
  <Data><![CDATA[bGpSVEFBQUFLR1U9]]></Data>
</CustomerInfo>
</file>

<file path=customXml/item47.xml><?xml version="1.0" encoding="utf-8"?>
<CustomerInfo>
  <UserName>Administrator</UserName>
  <CompanyName/>
  <MachineID>A666</MachineID>
  <ToolID>ljRTAAAAKGU=</ToolID>
  <Data><![CDATA[bGpSVEFBQUFLR1U9]]></Data>
</CustomerInfo>
</file>

<file path=customXml/item48.xml><?xml version="1.0" encoding="utf-8"?>
<CustomerInfo>
  <UserName>Administrator</UserName>
  <CompanyName/>
  <MachineID>A666</MachineID>
  <ToolID>ljRTAAAAKGU=</ToolID>
  <Data><![CDATA[bGpSVEFBQUFLR1U9]]></Data>
</CustomerInfo>
</file>

<file path=customXml/item49.xml><?xml version="1.0" encoding="utf-8"?>
<CustomerInfo>
  <UserName>Administrator</UserName>
  <CompanyName/>
  <MachineID>A666</MachineID>
  <ToolID>ljRTAAAAKGU=</ToolID>
  <Data><![CDATA[bGpSVEFBQUFLR1U9]]></Data>
</CustomerInfo>
</file>

<file path=customXml/item5.xml><?xml version="1.0" encoding="utf-8"?>
<CustomerInfo>
  <UserName>Administrator</UserName>
  <CompanyName/>
  <MachineID>A666</MachineID>
  <ToolID>ljRTAAAAKGU=</ToolID>
  <Data><![CDATA[bGpSVEFBQUFLR1U9]]></Data>
</CustomerInfo>
</file>

<file path=customXml/item50.xml><?xml version="1.0" encoding="utf-8"?>
<CustomerInfo>
  <UserName>Administrator</UserName>
  <CompanyName/>
  <MachineID>A666</MachineID>
  <ToolID>ljRTAAAAKGU=</ToolID>
  <Data><![CDATA[bGpSVEFBQUFLR1U9]]></Data>
</CustomerInfo>
</file>

<file path=customXml/item51.xml><?xml version="1.0" encoding="utf-8"?>
<CustomerInfo>
  <UserName>Administrator</UserName>
  <CompanyName/>
  <MachineID>A666</MachineID>
  <ToolID>ljRTAAAAKGU=</ToolID>
  <Data><![CDATA[bGpSVEFBQUFLR1U9]]></Data>
</CustomerInfo>
</file>

<file path=customXml/item52.xml><?xml version="1.0" encoding="utf-8"?>
<CustomerInfo>
  <UserName>Administrator</UserName>
  <CompanyName/>
  <MachineID>A666</MachineID>
  <ToolID>ljRTAAAAKGU=</ToolID>
  <Data><![CDATA[bGpSVEFBQUFLR1U9]]></Data>
</CustomerInfo>
</file>

<file path=customXml/item53.xml><?xml version="1.0" encoding="utf-8"?>
<CustomerInfo>
  <UserName>Administrator</UserName>
  <CompanyName/>
  <MachineID>A666</MachineID>
  <ToolID>ljRTAAAAKGU=</ToolID>
  <Data><![CDATA[bGpSVEFBQUFLR1U9]]></Data>
</CustomerInfo>
</file>

<file path=customXml/item54.xml><?xml version="1.0" encoding="utf-8"?>
<CustomerInfo>
  <UserName>Administrator</UserName>
  <CompanyName/>
  <MachineID>A666</MachineID>
  <ToolID>ljRTAAAAKGU=</ToolID>
  <Data><![CDATA[bGpSVEFBQUFLR1U9]]></Data>
</CustomerInfo>
</file>

<file path=customXml/item55.xml><?xml version="1.0" encoding="utf-8"?>
<CustomerInfo>
  <UserName>Administrator</UserName>
  <CompanyName/>
  <MachineID>A666</MachineID>
  <ToolID>ljRTAAAAKGU=</ToolID>
  <Data><![CDATA[bGpSVEFBQUFLR1U9]]></Data>
</CustomerInfo>
</file>

<file path=customXml/item56.xml><?xml version="1.0" encoding="utf-8"?>
<CustomerInfo>
  <UserName>Administrator</UserName>
  <CompanyName/>
  <MachineID>A666</MachineID>
  <ToolID>ljRTAAAAKGU=</ToolID>
  <Data><![CDATA[bGpSVEFBQUFLR1U9]]></Data>
</CustomerInfo>
</file>

<file path=customXml/item57.xml><?xml version="1.0" encoding="utf-8"?>
<CustomerInfo>
  <UserName>Administrator</UserName>
  <CompanyName/>
  <MachineID>A666</MachineID>
  <ToolID>ljRTAAAAKGU=</ToolID>
  <Data><![CDATA[bGpSVEFBQUFLR1U9]]></Data>
</CustomerInfo>
</file>

<file path=customXml/item58.xml><?xml version="1.0" encoding="utf-8"?>
<CustomerInfo>
  <UserName>Administrator</UserName>
  <CompanyName/>
  <MachineID>A666</MachineID>
  <ToolID>ljRTAAAAKGU=</ToolID>
  <Data><![CDATA[bGpSVEFBQUFLR1U9]]></Data>
</CustomerInfo>
</file>

<file path=customXml/item59.xml><?xml version="1.0" encoding="utf-8"?>
<CustomerInfo>
  <UserName>Administrator</UserName>
  <CompanyName/>
  <MachineID>A666</MachineID>
  <ToolID>ljRTAAAAKGU=</ToolID>
  <Data><![CDATA[bGpSVEFBQUFLR1U9]]></Data>
</CustomerInfo>
</file>

<file path=customXml/item6.xml><?xml version="1.0" encoding="utf-8"?>
<CustomerInfo>
  <UserName>Administrator</UserName>
  <CompanyName/>
  <MachineID>A666</MachineID>
  <ToolID>ljRTAAAAKGU=</ToolID>
  <Data><![CDATA[bGpSVEFBQUFLR1U9]]></Data>
</CustomerInfo>
</file>

<file path=customXml/item60.xml><?xml version="1.0" encoding="utf-8"?>
<CustomerInfo>
  <UserName>Administrator</UserName>
  <CompanyName/>
  <MachineID>A666</MachineID>
  <ToolID>ljRTAAAAKGU=</ToolID>
  <Data><![CDATA[bGpSVEFBQUFLR1U9]]></Data>
</CustomerInfo>
</file>

<file path=customXml/item61.xml><?xml version="1.0" encoding="utf-8"?>
<CustomerInfo>
  <UserName>Administrator</UserName>
  <CompanyName/>
  <MachineID>A666</MachineID>
  <ToolID>ljRTAAAAKGU=</ToolID>
  <Data><![CDATA[bGpSVEFBQUFLR1U9]]></Data>
</CustomerInfo>
</file>

<file path=customXml/item62.xml><?xml version="1.0" encoding="utf-8"?>
<CustomerInfo>
  <UserName>Administrator</UserName>
  <CompanyName/>
  <MachineID>A666</MachineID>
  <ToolID>ljRTAAAAKGU=</ToolID>
  <Data><![CDATA[bGpSVEFBQUFLR1U9]]></Data>
</CustomerInfo>
</file>

<file path=customXml/item63.xml><?xml version="1.0" encoding="utf-8"?>
<CustomerInfo>
  <UserName>Administrator</UserName>
  <CompanyName/>
  <MachineID>A666</MachineID>
  <ToolID>ljRTAAAAKGU=</ToolID>
  <Data><![CDATA[bGpSVEFBQUFLR1U9]]></Data>
</CustomerInfo>
</file>

<file path=customXml/item7.xml><?xml version="1.0" encoding="utf-8"?>
<CustomerInfo>
  <UserName>Administrator</UserName>
  <CompanyName/>
  <MachineID>A666</MachineID>
  <ToolID>ljRTAAAAKGU=</ToolID>
  <Data><![CDATA[bGpSVEFBQUFLR1U9]]></Data>
</CustomerInfo>
</file>

<file path=customXml/item8.xml><?xml version="1.0" encoding="utf-8"?>
<CustomerInfo>
  <UserName>Administrator</UserName>
  <CompanyName/>
  <MachineID>A666</MachineID>
  <ToolID>ljRTAAAAKGU=</ToolID>
  <Data><![CDATA[bGpSVEFBQUFLR1U9]]></Data>
</CustomerInfo>
</file>

<file path=customXml/item9.xml><?xml version="1.0" encoding="utf-8"?>
<CustomerInfo>
  <UserName>Administrator</UserName>
  <CompanyName/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5246D863-F022-4BF5-A229-64AB62D403FB}">
  <ds:schemaRefs/>
</ds:datastoreItem>
</file>

<file path=customXml/itemProps10.xml><?xml version="1.0" encoding="utf-8"?>
<ds:datastoreItem xmlns:ds="http://schemas.openxmlformats.org/officeDocument/2006/customXml" ds:itemID="{B3E98070-EABC-436B-AF1A-7ADB24D31C2D}">
  <ds:schemaRefs/>
</ds:datastoreItem>
</file>

<file path=customXml/itemProps11.xml><?xml version="1.0" encoding="utf-8"?>
<ds:datastoreItem xmlns:ds="http://schemas.openxmlformats.org/officeDocument/2006/customXml" ds:itemID="{0AB553D4-85D3-4CE3-89FB-B46642947EA5}">
  <ds:schemaRefs/>
</ds:datastoreItem>
</file>

<file path=customXml/itemProps12.xml><?xml version="1.0" encoding="utf-8"?>
<ds:datastoreItem xmlns:ds="http://schemas.openxmlformats.org/officeDocument/2006/customXml" ds:itemID="{3A5F6A62-C1A7-49EB-999D-C6436627203E}">
  <ds:schemaRefs/>
</ds:datastoreItem>
</file>

<file path=customXml/itemProps13.xml><?xml version="1.0" encoding="utf-8"?>
<ds:datastoreItem xmlns:ds="http://schemas.openxmlformats.org/officeDocument/2006/customXml" ds:itemID="{DB6C1A74-7C48-4217-990E-996FA8210112}">
  <ds:schemaRefs/>
</ds:datastoreItem>
</file>

<file path=customXml/itemProps14.xml><?xml version="1.0" encoding="utf-8"?>
<ds:datastoreItem xmlns:ds="http://schemas.openxmlformats.org/officeDocument/2006/customXml" ds:itemID="{3CEB026E-318B-4A39-8C55-A96EDDCCA38E}">
  <ds:schemaRefs/>
</ds:datastoreItem>
</file>

<file path=customXml/itemProps15.xml><?xml version="1.0" encoding="utf-8"?>
<ds:datastoreItem xmlns:ds="http://schemas.openxmlformats.org/officeDocument/2006/customXml" ds:itemID="{8087E338-D680-4524-9DB3-4A2D14C4AA6D}">
  <ds:schemaRefs/>
</ds:datastoreItem>
</file>

<file path=customXml/itemProps16.xml><?xml version="1.0" encoding="utf-8"?>
<ds:datastoreItem xmlns:ds="http://schemas.openxmlformats.org/officeDocument/2006/customXml" ds:itemID="{EFF9E3B7-25AB-4B75-A4BC-4C015319D288}">
  <ds:schemaRefs/>
</ds:datastoreItem>
</file>

<file path=customXml/itemProps17.xml><?xml version="1.0" encoding="utf-8"?>
<ds:datastoreItem xmlns:ds="http://schemas.openxmlformats.org/officeDocument/2006/customXml" ds:itemID="{1F3ABD19-5719-45DA-9894-29910B489286}">
  <ds:schemaRefs/>
</ds:datastoreItem>
</file>

<file path=customXml/itemProps18.xml><?xml version="1.0" encoding="utf-8"?>
<ds:datastoreItem xmlns:ds="http://schemas.openxmlformats.org/officeDocument/2006/customXml" ds:itemID="{A5873B07-5CF1-448B-A3DF-BFCA3AA55947}">
  <ds:schemaRefs/>
</ds:datastoreItem>
</file>

<file path=customXml/itemProps19.xml><?xml version="1.0" encoding="utf-8"?>
<ds:datastoreItem xmlns:ds="http://schemas.openxmlformats.org/officeDocument/2006/customXml" ds:itemID="{A9B02AFE-A2F0-4FE3-9ECF-7D5C644595D9}">
  <ds:schemaRefs/>
</ds:datastoreItem>
</file>

<file path=customXml/itemProps2.xml><?xml version="1.0" encoding="utf-8"?>
<ds:datastoreItem xmlns:ds="http://schemas.openxmlformats.org/officeDocument/2006/customXml" ds:itemID="{BA2664F3-9F85-4199-A696-5F80D6F9A447}">
  <ds:schemaRefs/>
</ds:datastoreItem>
</file>

<file path=customXml/itemProps20.xml><?xml version="1.0" encoding="utf-8"?>
<ds:datastoreItem xmlns:ds="http://schemas.openxmlformats.org/officeDocument/2006/customXml" ds:itemID="{9C2A346C-A7EE-4F2F-9DAF-8110CD381A9F}">
  <ds:schemaRefs/>
</ds:datastoreItem>
</file>

<file path=customXml/itemProps21.xml><?xml version="1.0" encoding="utf-8"?>
<ds:datastoreItem xmlns:ds="http://schemas.openxmlformats.org/officeDocument/2006/customXml" ds:itemID="{4B16C35C-8799-4C82-8ECC-A36998108CD5}">
  <ds:schemaRefs/>
</ds:datastoreItem>
</file>

<file path=customXml/itemProps22.xml><?xml version="1.0" encoding="utf-8"?>
<ds:datastoreItem xmlns:ds="http://schemas.openxmlformats.org/officeDocument/2006/customXml" ds:itemID="{18886716-08D4-4366-AC88-3F8A5347A800}">
  <ds:schemaRefs/>
</ds:datastoreItem>
</file>

<file path=customXml/itemProps23.xml><?xml version="1.0" encoding="utf-8"?>
<ds:datastoreItem xmlns:ds="http://schemas.openxmlformats.org/officeDocument/2006/customXml" ds:itemID="{12E63CA4-8CC8-4D5E-9E2F-D2A445B9D242}">
  <ds:schemaRefs/>
</ds:datastoreItem>
</file>

<file path=customXml/itemProps24.xml><?xml version="1.0" encoding="utf-8"?>
<ds:datastoreItem xmlns:ds="http://schemas.openxmlformats.org/officeDocument/2006/customXml" ds:itemID="{AB3DEC43-3E0A-4AA1-825A-14E172316E70}">
  <ds:schemaRefs/>
</ds:datastoreItem>
</file>

<file path=customXml/itemProps25.xml><?xml version="1.0" encoding="utf-8"?>
<ds:datastoreItem xmlns:ds="http://schemas.openxmlformats.org/officeDocument/2006/customXml" ds:itemID="{1E89A738-2A9B-4EE1-A1F4-1DEA38449EE1}">
  <ds:schemaRefs/>
</ds:datastoreItem>
</file>

<file path=customXml/itemProps26.xml><?xml version="1.0" encoding="utf-8"?>
<ds:datastoreItem xmlns:ds="http://schemas.openxmlformats.org/officeDocument/2006/customXml" ds:itemID="{CCC8037B-1A4F-4E33-88A6-EB76AE5A579C}">
  <ds:schemaRefs/>
</ds:datastoreItem>
</file>

<file path=customXml/itemProps27.xml><?xml version="1.0" encoding="utf-8"?>
<ds:datastoreItem xmlns:ds="http://schemas.openxmlformats.org/officeDocument/2006/customXml" ds:itemID="{83BD3D53-4C06-40F5-AE29-7785823FC422}">
  <ds:schemaRefs/>
</ds:datastoreItem>
</file>

<file path=customXml/itemProps28.xml><?xml version="1.0" encoding="utf-8"?>
<ds:datastoreItem xmlns:ds="http://schemas.openxmlformats.org/officeDocument/2006/customXml" ds:itemID="{306542F2-3F3A-4994-B3FD-D2E83E855CFA}">
  <ds:schemaRefs/>
</ds:datastoreItem>
</file>

<file path=customXml/itemProps29.xml><?xml version="1.0" encoding="utf-8"?>
<ds:datastoreItem xmlns:ds="http://schemas.openxmlformats.org/officeDocument/2006/customXml" ds:itemID="{A804084F-7C7D-4BB0-A30E-CAC603A48121}">
  <ds:schemaRefs/>
</ds:datastoreItem>
</file>

<file path=customXml/itemProps3.xml><?xml version="1.0" encoding="utf-8"?>
<ds:datastoreItem xmlns:ds="http://schemas.openxmlformats.org/officeDocument/2006/customXml" ds:itemID="{6D0F27EA-0E87-4503-927C-2492D5495CDD}">
  <ds:schemaRefs/>
</ds:datastoreItem>
</file>

<file path=customXml/itemProps30.xml><?xml version="1.0" encoding="utf-8"?>
<ds:datastoreItem xmlns:ds="http://schemas.openxmlformats.org/officeDocument/2006/customXml" ds:itemID="{7F9F469F-D02E-4C01-9058-47E12A47F335}">
  <ds:schemaRefs/>
</ds:datastoreItem>
</file>

<file path=customXml/itemProps31.xml><?xml version="1.0" encoding="utf-8"?>
<ds:datastoreItem xmlns:ds="http://schemas.openxmlformats.org/officeDocument/2006/customXml" ds:itemID="{0BC8785D-2F42-4494-A563-56FCB1B85F35}">
  <ds:schemaRefs/>
</ds:datastoreItem>
</file>

<file path=customXml/itemProps32.xml><?xml version="1.0" encoding="utf-8"?>
<ds:datastoreItem xmlns:ds="http://schemas.openxmlformats.org/officeDocument/2006/customXml" ds:itemID="{C05F450C-551A-4391-BBCC-3E2B7E10E2D4}">
  <ds:schemaRefs/>
</ds:datastoreItem>
</file>

<file path=customXml/itemProps33.xml><?xml version="1.0" encoding="utf-8"?>
<ds:datastoreItem xmlns:ds="http://schemas.openxmlformats.org/officeDocument/2006/customXml" ds:itemID="{7A9D1918-EB5E-45F1-8111-916C3B7490DF}">
  <ds:schemaRefs/>
</ds:datastoreItem>
</file>

<file path=customXml/itemProps34.xml><?xml version="1.0" encoding="utf-8"?>
<ds:datastoreItem xmlns:ds="http://schemas.openxmlformats.org/officeDocument/2006/customXml" ds:itemID="{0BEF38E3-E849-4589-9B51-C676DAAE76A0}">
  <ds:schemaRefs/>
</ds:datastoreItem>
</file>

<file path=customXml/itemProps35.xml><?xml version="1.0" encoding="utf-8"?>
<ds:datastoreItem xmlns:ds="http://schemas.openxmlformats.org/officeDocument/2006/customXml" ds:itemID="{5941E686-6547-4412-BECC-E8830EAC9DEC}">
  <ds:schemaRefs/>
</ds:datastoreItem>
</file>

<file path=customXml/itemProps36.xml><?xml version="1.0" encoding="utf-8"?>
<ds:datastoreItem xmlns:ds="http://schemas.openxmlformats.org/officeDocument/2006/customXml" ds:itemID="{DD74D460-9140-4FC4-B3AD-36B3AE2F3BB1}">
  <ds:schemaRefs/>
</ds:datastoreItem>
</file>

<file path=customXml/itemProps37.xml><?xml version="1.0" encoding="utf-8"?>
<ds:datastoreItem xmlns:ds="http://schemas.openxmlformats.org/officeDocument/2006/customXml" ds:itemID="{36ADB4BD-DC32-49AC-9AC0-DF618AA2F89E}">
  <ds:schemaRefs/>
</ds:datastoreItem>
</file>

<file path=customXml/itemProps38.xml><?xml version="1.0" encoding="utf-8"?>
<ds:datastoreItem xmlns:ds="http://schemas.openxmlformats.org/officeDocument/2006/customXml" ds:itemID="{EFCC1539-660D-49FB-87DC-942A4F3660D9}">
  <ds:schemaRefs/>
</ds:datastoreItem>
</file>

<file path=customXml/itemProps39.xml><?xml version="1.0" encoding="utf-8"?>
<ds:datastoreItem xmlns:ds="http://schemas.openxmlformats.org/officeDocument/2006/customXml" ds:itemID="{AC4A1A1B-249F-4017-AE62-3E5DE9526F69}">
  <ds:schemaRefs/>
</ds:datastoreItem>
</file>

<file path=customXml/itemProps4.xml><?xml version="1.0" encoding="utf-8"?>
<ds:datastoreItem xmlns:ds="http://schemas.openxmlformats.org/officeDocument/2006/customXml" ds:itemID="{69340E1D-2321-472E-B3A7-D629248BD3B2}">
  <ds:schemaRefs/>
</ds:datastoreItem>
</file>

<file path=customXml/itemProps40.xml><?xml version="1.0" encoding="utf-8"?>
<ds:datastoreItem xmlns:ds="http://schemas.openxmlformats.org/officeDocument/2006/customXml" ds:itemID="{E073A312-C87C-4CCB-9D4A-26FF8C977C43}">
  <ds:schemaRefs/>
</ds:datastoreItem>
</file>

<file path=customXml/itemProps41.xml><?xml version="1.0" encoding="utf-8"?>
<ds:datastoreItem xmlns:ds="http://schemas.openxmlformats.org/officeDocument/2006/customXml" ds:itemID="{D1B2B94B-1C7B-47EF-96CF-3ECE4441F858}">
  <ds:schemaRefs/>
</ds:datastoreItem>
</file>

<file path=customXml/itemProps42.xml><?xml version="1.0" encoding="utf-8"?>
<ds:datastoreItem xmlns:ds="http://schemas.openxmlformats.org/officeDocument/2006/customXml" ds:itemID="{BB1DAC0E-7500-400C-9309-ED413FA29E41}">
  <ds:schemaRefs/>
</ds:datastoreItem>
</file>

<file path=customXml/itemProps43.xml><?xml version="1.0" encoding="utf-8"?>
<ds:datastoreItem xmlns:ds="http://schemas.openxmlformats.org/officeDocument/2006/customXml" ds:itemID="{7433B8CF-A0FE-4F48-9135-11229E5EB072}">
  <ds:schemaRefs/>
</ds:datastoreItem>
</file>

<file path=customXml/itemProps44.xml><?xml version="1.0" encoding="utf-8"?>
<ds:datastoreItem xmlns:ds="http://schemas.openxmlformats.org/officeDocument/2006/customXml" ds:itemID="{D28BEAFC-9F88-4E83-8814-3FF23528C350}">
  <ds:schemaRefs/>
</ds:datastoreItem>
</file>

<file path=customXml/itemProps45.xml><?xml version="1.0" encoding="utf-8"?>
<ds:datastoreItem xmlns:ds="http://schemas.openxmlformats.org/officeDocument/2006/customXml" ds:itemID="{8DABAF93-B74E-4025-8F71-C7D161A4973B}">
  <ds:schemaRefs/>
</ds:datastoreItem>
</file>

<file path=customXml/itemProps46.xml><?xml version="1.0" encoding="utf-8"?>
<ds:datastoreItem xmlns:ds="http://schemas.openxmlformats.org/officeDocument/2006/customXml" ds:itemID="{679303AC-E8F4-4CCE-B259-6BC1CEAC6892}">
  <ds:schemaRefs/>
</ds:datastoreItem>
</file>

<file path=customXml/itemProps47.xml><?xml version="1.0" encoding="utf-8"?>
<ds:datastoreItem xmlns:ds="http://schemas.openxmlformats.org/officeDocument/2006/customXml" ds:itemID="{427E1C8D-023A-4169-8B78-57FBF08DEABC}">
  <ds:schemaRefs/>
</ds:datastoreItem>
</file>

<file path=customXml/itemProps48.xml><?xml version="1.0" encoding="utf-8"?>
<ds:datastoreItem xmlns:ds="http://schemas.openxmlformats.org/officeDocument/2006/customXml" ds:itemID="{0CF79A4D-CA77-41C8-A3AA-2AFDCA67F429}">
  <ds:schemaRefs/>
</ds:datastoreItem>
</file>

<file path=customXml/itemProps49.xml><?xml version="1.0" encoding="utf-8"?>
<ds:datastoreItem xmlns:ds="http://schemas.openxmlformats.org/officeDocument/2006/customXml" ds:itemID="{C4ADDD67-32CD-4922-83AE-91A19B34B5BE}">
  <ds:schemaRefs/>
</ds:datastoreItem>
</file>

<file path=customXml/itemProps5.xml><?xml version="1.0" encoding="utf-8"?>
<ds:datastoreItem xmlns:ds="http://schemas.openxmlformats.org/officeDocument/2006/customXml" ds:itemID="{9DC9CAEB-B854-4377-8E2B-5D9DE0F5B232}">
  <ds:schemaRefs/>
</ds:datastoreItem>
</file>

<file path=customXml/itemProps50.xml><?xml version="1.0" encoding="utf-8"?>
<ds:datastoreItem xmlns:ds="http://schemas.openxmlformats.org/officeDocument/2006/customXml" ds:itemID="{5E03FD1C-B789-4357-A3B7-BBED401CD800}">
  <ds:schemaRefs/>
</ds:datastoreItem>
</file>

<file path=customXml/itemProps51.xml><?xml version="1.0" encoding="utf-8"?>
<ds:datastoreItem xmlns:ds="http://schemas.openxmlformats.org/officeDocument/2006/customXml" ds:itemID="{6DE45A16-E6A0-49E4-859F-B7C6B38CF1E8}">
  <ds:schemaRefs/>
</ds:datastoreItem>
</file>

<file path=customXml/itemProps52.xml><?xml version="1.0" encoding="utf-8"?>
<ds:datastoreItem xmlns:ds="http://schemas.openxmlformats.org/officeDocument/2006/customXml" ds:itemID="{5600D281-67B6-4D9C-AC76-2B266A32B12D}">
  <ds:schemaRefs/>
</ds:datastoreItem>
</file>

<file path=customXml/itemProps53.xml><?xml version="1.0" encoding="utf-8"?>
<ds:datastoreItem xmlns:ds="http://schemas.openxmlformats.org/officeDocument/2006/customXml" ds:itemID="{58C2D67B-BC8C-493F-8E28-4C8A0FAAEF04}">
  <ds:schemaRefs/>
</ds:datastoreItem>
</file>

<file path=customXml/itemProps54.xml><?xml version="1.0" encoding="utf-8"?>
<ds:datastoreItem xmlns:ds="http://schemas.openxmlformats.org/officeDocument/2006/customXml" ds:itemID="{9ED06683-0151-4080-B352-03A9BB303171}">
  <ds:schemaRefs/>
</ds:datastoreItem>
</file>

<file path=customXml/itemProps55.xml><?xml version="1.0" encoding="utf-8"?>
<ds:datastoreItem xmlns:ds="http://schemas.openxmlformats.org/officeDocument/2006/customXml" ds:itemID="{363B0B20-1FA0-432A-9360-6AEAB7090F6D}">
  <ds:schemaRefs/>
</ds:datastoreItem>
</file>

<file path=customXml/itemProps56.xml><?xml version="1.0" encoding="utf-8"?>
<ds:datastoreItem xmlns:ds="http://schemas.openxmlformats.org/officeDocument/2006/customXml" ds:itemID="{95C83CCB-3122-4C75-8D9D-93480EF718B6}">
  <ds:schemaRefs/>
</ds:datastoreItem>
</file>

<file path=customXml/itemProps57.xml><?xml version="1.0" encoding="utf-8"?>
<ds:datastoreItem xmlns:ds="http://schemas.openxmlformats.org/officeDocument/2006/customXml" ds:itemID="{3E0BBC0F-F06D-4792-AECD-C107C46B7520}">
  <ds:schemaRefs/>
</ds:datastoreItem>
</file>

<file path=customXml/itemProps58.xml><?xml version="1.0" encoding="utf-8"?>
<ds:datastoreItem xmlns:ds="http://schemas.openxmlformats.org/officeDocument/2006/customXml" ds:itemID="{B922CD39-B5D5-4010-BC89-24BC6568D4CA}">
  <ds:schemaRefs/>
</ds:datastoreItem>
</file>

<file path=customXml/itemProps59.xml><?xml version="1.0" encoding="utf-8"?>
<ds:datastoreItem xmlns:ds="http://schemas.openxmlformats.org/officeDocument/2006/customXml" ds:itemID="{5061BC5C-7DB8-4E55-9E19-3B4D7F1F31A6}">
  <ds:schemaRefs/>
</ds:datastoreItem>
</file>

<file path=customXml/itemProps6.xml><?xml version="1.0" encoding="utf-8"?>
<ds:datastoreItem xmlns:ds="http://schemas.openxmlformats.org/officeDocument/2006/customXml" ds:itemID="{24D634DE-165A-43B4-99E7-68BF10A17275}">
  <ds:schemaRefs/>
</ds:datastoreItem>
</file>

<file path=customXml/itemProps60.xml><?xml version="1.0" encoding="utf-8"?>
<ds:datastoreItem xmlns:ds="http://schemas.openxmlformats.org/officeDocument/2006/customXml" ds:itemID="{47DCFF4A-9199-4B2B-BEE2-1459ADE2667B}">
  <ds:schemaRefs/>
</ds:datastoreItem>
</file>

<file path=customXml/itemProps61.xml><?xml version="1.0" encoding="utf-8"?>
<ds:datastoreItem xmlns:ds="http://schemas.openxmlformats.org/officeDocument/2006/customXml" ds:itemID="{4CB53842-9005-43EA-9249-2D8B0859C931}">
  <ds:schemaRefs/>
</ds:datastoreItem>
</file>

<file path=customXml/itemProps62.xml><?xml version="1.0" encoding="utf-8"?>
<ds:datastoreItem xmlns:ds="http://schemas.openxmlformats.org/officeDocument/2006/customXml" ds:itemID="{E0A75DF0-49EF-40AA-BCA3-C2E9BF810809}">
  <ds:schemaRefs/>
</ds:datastoreItem>
</file>

<file path=customXml/itemProps63.xml><?xml version="1.0" encoding="utf-8"?>
<ds:datastoreItem xmlns:ds="http://schemas.openxmlformats.org/officeDocument/2006/customXml" ds:itemID="{F19E506C-6E92-4A72-869B-A287E685F30C}">
  <ds:schemaRefs/>
</ds:datastoreItem>
</file>

<file path=customXml/itemProps7.xml><?xml version="1.0" encoding="utf-8"?>
<ds:datastoreItem xmlns:ds="http://schemas.openxmlformats.org/officeDocument/2006/customXml" ds:itemID="{5793F372-1333-4978-B334-64BAAD4AFFE4}">
  <ds:schemaRefs/>
</ds:datastoreItem>
</file>

<file path=customXml/itemProps8.xml><?xml version="1.0" encoding="utf-8"?>
<ds:datastoreItem xmlns:ds="http://schemas.openxmlformats.org/officeDocument/2006/customXml" ds:itemID="{4AFDE01A-4467-44BA-B18F-66DCA21B8AAC}">
  <ds:schemaRefs/>
</ds:datastoreItem>
</file>

<file path=customXml/itemProps9.xml><?xml version="1.0" encoding="utf-8"?>
<ds:datastoreItem xmlns:ds="http://schemas.openxmlformats.org/officeDocument/2006/customXml" ds:itemID="{D9D9159D-E60E-4162-ADCA-6E87D87037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2022版高中同步疑难破PPT模板</Template>
  <TotalTime>107</TotalTime>
  <Words>1152</Words>
  <PresentationFormat>自定义</PresentationFormat>
  <Paragraphs>658</Paragraphs>
  <Slides>63</Slides>
  <Notes>63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64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PC</cp:lastModifiedBy>
  <cp:revision>83</cp:revision>
  <dcterms:modified xsi:type="dcterms:W3CDTF">2021-04-19T10:30:30Z</dcterms:modified>
</cp:coreProperties>
</file>